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0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428" r:id="rId3"/>
    <p:sldId id="429" r:id="rId4"/>
    <p:sldId id="430" r:id="rId5"/>
    <p:sldId id="431" r:id="rId6"/>
    <p:sldId id="432" r:id="rId7"/>
    <p:sldId id="433" r:id="rId8"/>
    <p:sldId id="434" r:id="rId9"/>
    <p:sldId id="435" r:id="rId10"/>
    <p:sldId id="436" r:id="rId11"/>
    <p:sldId id="437" r:id="rId12"/>
    <p:sldId id="438" r:id="rId13"/>
    <p:sldId id="439" r:id="rId14"/>
    <p:sldId id="440" r:id="rId15"/>
    <p:sldId id="441" r:id="rId16"/>
    <p:sldId id="442" r:id="rId17"/>
    <p:sldId id="443" r:id="rId18"/>
    <p:sldId id="444" r:id="rId19"/>
    <p:sldId id="445" r:id="rId20"/>
    <p:sldId id="446" r:id="rId21"/>
    <p:sldId id="447" r:id="rId22"/>
    <p:sldId id="448" r:id="rId23"/>
    <p:sldId id="449" r:id="rId24"/>
    <p:sldId id="450" r:id="rId25"/>
    <p:sldId id="45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5FFF"/>
    <a:srgbClr val="7048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8"/>
    <p:restoredTop sz="95853"/>
  </p:normalViewPr>
  <p:slideViewPr>
    <p:cSldViewPr snapToGrid="0" snapToObjects="1">
      <p:cViewPr varScale="1">
        <p:scale>
          <a:sx n="110" d="100"/>
          <a:sy n="110" d="100"/>
        </p:scale>
        <p:origin x="1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9702C-2919-DC43-9940-4127D542ADF8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2402F-B91F-9B4B-B2F3-8040A502B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5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30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02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59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9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83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03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05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52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30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28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62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80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12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04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00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66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6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5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21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21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4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51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88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Impacts on natural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Algal over production</a:t>
            </a:r>
            <a:endParaRPr lang="en-US" dirty="0"/>
          </a:p>
          <a:p>
            <a:r>
              <a:rPr lang="en-US" sz="1200" baseline="0" dirty="0"/>
              <a:t>Environmental, Social, and Economic Issues</a:t>
            </a:r>
          </a:p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32474-90CD-4DE9-BD0A-DDB650FCE6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52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B69CA-FBD7-DB49-993C-5FC56208A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61DD-3858-8944-B9E5-9120DB4E9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5E951-69DB-1A4C-ADC0-B82597C95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C4D0-E0D5-5E4E-A978-8B8338D5B394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1334A-5085-5643-8023-692AE9619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A30A-41BF-CD49-8E6A-24CC4FAE4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F29-7B97-5842-B06B-2D935768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06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62B1E-8563-DA49-B014-D1CC4AFC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E9696-8D21-3347-A95F-B09A7FB54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D282C-2A1F-C14C-AF57-BF8B9AEED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C4D0-E0D5-5E4E-A978-8B8338D5B394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332A5-20F9-864B-BC82-EF63C7479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3F4B4-FD39-174A-8CE0-0E89C63E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F29-7B97-5842-B06B-2D935768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CFC7EF-B239-FF46-A86E-4503A8ABCA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104DB-C3EE-9E42-8481-57AB92C46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8598C-A294-E643-A16D-5C8E11BE4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C4D0-E0D5-5E4E-A978-8B8338D5B394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127CA-7A3F-9647-BD60-FA72CB07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5089B-40D5-5348-9E17-367F70E0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F29-7B97-5842-B06B-2D935768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80115" y="553524"/>
            <a:ext cx="7528526" cy="713497"/>
          </a:xfrm>
        </p:spPr>
        <p:txBody>
          <a:bodyPr anchor="ctr">
            <a:noAutofit/>
          </a:bodyPr>
          <a:lstStyle>
            <a:lvl1pPr algn="r">
              <a:defRPr sz="4000" i="0">
                <a:solidFill>
                  <a:schemeClr val="bg1"/>
                </a:solidFill>
                <a:latin typeface="Montserrat Medium" panose="000006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Riparian Buffer Rules 101</a:t>
            </a:r>
          </a:p>
        </p:txBody>
      </p:sp>
    </p:spTree>
    <p:extLst>
      <p:ext uri="{BB962C8B-B14F-4D97-AF65-F5344CB8AC3E}">
        <p14:creationId xmlns:p14="http://schemas.microsoft.com/office/powerpoint/2010/main" val="106538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D0B9A-14E9-EB47-B301-E7348F65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559E9-2C14-394F-9C63-7E2D7CE27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7A160-A1EB-AE4D-B32D-5D8428467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C4D0-E0D5-5E4E-A978-8B8338D5B394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1D23E-0E24-924E-9DE2-781230F6F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E9826-02D5-4940-B85C-45D26095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F29-7B97-5842-B06B-2D935768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8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A423-B8DD-C44C-9727-6A944F16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3071B-5C5F-7A49-9A77-CB169759E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66169-9265-ED42-A292-7D6FDC4F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C4D0-E0D5-5E4E-A978-8B8338D5B394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CDB9A-2392-5649-9A1B-68C2AEA0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15E62-9246-3341-AE8B-AE43D3A8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F29-7B97-5842-B06B-2D935768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6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B455-DABE-4E41-97A1-005A0ACBF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2DB25-583F-EE43-A798-57A3467D3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0A49E-4BA4-0642-BBC2-2DFFA92C6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79ECE-0BA2-CB4E-8499-15908ABD0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C4D0-E0D5-5E4E-A978-8B8338D5B394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DDBC8-7839-0940-BB85-0AFD5B13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AB3E0-623C-9540-8C81-6B4254EB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F29-7B97-5842-B06B-2D935768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5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E7327-2627-5A4D-A5AA-DD4D4002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8F5D7-E766-6643-B89B-35976A530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CDB96-ADA6-DD4C-A9FB-6812B84B1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7165AE-2554-6040-A805-FB17B5C596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D0A37-D529-624B-A7D8-19063DF8BF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992E8E-367B-0B48-8A40-04E9CE126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C4D0-E0D5-5E4E-A978-8B8338D5B394}" type="datetimeFigureOut">
              <a:rPr lang="en-US" smtClean="0"/>
              <a:t>1/29/21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ACC497-0061-7943-B504-966C28A5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B2F759-995F-6F47-A4E2-3EF07AC0D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F29-7B97-5842-B06B-2D935768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1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9F2EC-8EAC-D44E-90E8-C3FD8F7D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0F6906-9864-BA4E-BDE5-5831A2C1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C4D0-E0D5-5E4E-A978-8B8338D5B394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FB8C62-8A30-9444-BB3B-21D7F5C97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E905D-4D46-B74C-92A9-332CFC783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F29-7B97-5842-B06B-2D935768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2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8B5EC3-F37E-DD4C-A43E-DB00B94F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C4D0-E0D5-5E4E-A978-8B8338D5B394}" type="datetimeFigureOut">
              <a:rPr lang="en-US" smtClean="0"/>
              <a:t>1/29/21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87F4F5-3E67-2245-84FF-DE9FC40D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EE39-472E-ED4C-ACF5-5DAC9133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F29-7B97-5842-B06B-2D935768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29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649D-F7BF-DB4B-808B-EA954BCD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7E17E-510F-B141-8628-7E23EED4E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80E96-9597-2B42-9ECF-6B50B6221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9CCD0-F22A-C547-8AD8-58A37007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C4D0-E0D5-5E4E-A978-8B8338D5B394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FF8BA-9C59-824F-99A7-4DE56B1E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95ABF-0247-7E44-AB2E-688BE034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F29-7B97-5842-B06B-2D935768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7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C6C0A-5A4D-D146-B2B8-ADDEFC56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4033B-815E-8240-921B-44DB9E07A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F02E6-220D-5E4B-8A01-2D0112E1C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98A7F-807B-2042-8311-24336EAD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C4D0-E0D5-5E4E-A978-8B8338D5B394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CD47E-6E97-2649-AD4A-193286327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889AB-6F0C-6C4C-9258-6FC0B061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F29-7B97-5842-B06B-2D935768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2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EFE19-F6B0-B04B-A476-25A557BBD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FC000-8F7F-6B46-B13D-38F4ADE43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C963C-6A26-6344-8EBC-72448E36F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7C4D0-E0D5-5E4E-A978-8B8338D5B394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89BA-A4FA-204C-9C14-53873D4ED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F0876-C5E2-5448-BF7A-61F47C23C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0BF29-7B97-5842-B06B-2D935768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jpe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jpe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0"/>
            <a:ext cx="1218658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00191"/>
            <a:ext cx="12192000" cy="2052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B6D44F-9F47-49EF-BCBD-D6E360CB8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7940" y="508327"/>
            <a:ext cx="10335498" cy="713497"/>
          </a:xfrm>
        </p:spPr>
        <p:txBody>
          <a:bodyPr>
            <a:noAutofit/>
          </a:bodyPr>
          <a:lstStyle/>
          <a:p>
            <a:r>
              <a:rPr lang="en-US" sz="3200" dirty="0"/>
              <a:t>Riparian Buffers for Water Resource Protection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B49101E-BCE3-4552-A06B-7A2F6D02A9DE}"/>
              </a:ext>
            </a:extLst>
          </p:cNvPr>
          <p:cNvSpPr txBox="1">
            <a:spLocks/>
          </p:cNvSpPr>
          <p:nvPr/>
        </p:nvSpPr>
        <p:spPr>
          <a:xfrm>
            <a:off x="9605319" y="3429000"/>
            <a:ext cx="2100262" cy="713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" y="1536401"/>
            <a:ext cx="1950724" cy="198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44" y="1536401"/>
            <a:ext cx="1950724" cy="1981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64" y="1539726"/>
            <a:ext cx="1950724" cy="1981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18" y="1539726"/>
            <a:ext cx="1950724" cy="1981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966" y="1535908"/>
            <a:ext cx="1945421" cy="19758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61" y="1535908"/>
            <a:ext cx="1945421" cy="1975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44" y="5399013"/>
            <a:ext cx="2646633" cy="10280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EA9E5A-5CD2-324A-9F37-3290BB436E0F}"/>
              </a:ext>
            </a:extLst>
          </p:cNvPr>
          <p:cNvSpPr txBox="1"/>
          <p:nvPr/>
        </p:nvSpPr>
        <p:spPr>
          <a:xfrm>
            <a:off x="43480" y="3719304"/>
            <a:ext cx="649325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Montserrat" pitchFamily="2" charset="77"/>
              </a:rPr>
              <a:t>Michael R. Burchell II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Professor and Extension Specialist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Department of Biological and Agricultural Engineering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NC State University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EF85CC-8366-A84D-AE65-4258EBF99F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7430" y="5373831"/>
            <a:ext cx="1115339" cy="1133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88E379-D92B-EE4B-827F-C6D11621F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4407" y="5618027"/>
            <a:ext cx="1809979" cy="5900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2B5A94-49DA-4245-9963-E7C5EDE0DEF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50860"/>
          <a:stretch/>
        </p:blipFill>
        <p:spPr>
          <a:xfrm>
            <a:off x="9940447" y="5293540"/>
            <a:ext cx="2410483" cy="96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88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41831" y="85548"/>
            <a:ext cx="11480276" cy="988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3. Reduce Sediment and Phosphorus                      from Surface Runoff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45">
            <a:extLst>
              <a:ext uri="{FF2B5EF4-FFF2-40B4-BE49-F238E27FC236}">
                <a16:creationId xmlns:a16="http://schemas.microsoft.com/office/drawing/2014/main" id="{AFD3C85E-A3F2-D549-BBA0-0AB563BE5C02}"/>
              </a:ext>
            </a:extLst>
          </p:cNvPr>
          <p:cNvGrpSpPr>
            <a:grpSpLocks/>
          </p:cNvGrpSpPr>
          <p:nvPr/>
        </p:nvGrpSpPr>
        <p:grpSpPr bwMode="auto">
          <a:xfrm>
            <a:off x="849538" y="1441448"/>
            <a:ext cx="1513853" cy="589751"/>
            <a:chOff x="268" y="84"/>
            <a:chExt cx="1432" cy="797"/>
          </a:xfrm>
        </p:grpSpPr>
        <p:sp>
          <p:nvSpPr>
            <p:cNvPr id="12" name="Freeform 446">
              <a:extLst>
                <a:ext uri="{FF2B5EF4-FFF2-40B4-BE49-F238E27FC236}">
                  <a16:creationId xmlns:a16="http://schemas.microsoft.com/office/drawing/2014/main" id="{058DB14A-2A80-1A4B-95FA-33ADDAD44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" y="597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61"/>
                  </a:moveTo>
                  <a:lnTo>
                    <a:pt x="154" y="570"/>
                  </a:lnTo>
                  <a:lnTo>
                    <a:pt x="222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2" y="115"/>
                  </a:lnTo>
                  <a:lnTo>
                    <a:pt x="461" y="0"/>
                  </a:lnTo>
                  <a:lnTo>
                    <a:pt x="410" y="40"/>
                  </a:lnTo>
                  <a:lnTo>
                    <a:pt x="355" y="82"/>
                  </a:lnTo>
                  <a:lnTo>
                    <a:pt x="304" y="123"/>
                  </a:lnTo>
                  <a:lnTo>
                    <a:pt x="253" y="166"/>
                  </a:lnTo>
                  <a:lnTo>
                    <a:pt x="203" y="209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2" y="500"/>
                  </a:lnTo>
                  <a:lnTo>
                    <a:pt x="15" y="524"/>
                  </a:lnTo>
                  <a:lnTo>
                    <a:pt x="39" y="544"/>
                  </a:lnTo>
                  <a:lnTo>
                    <a:pt x="76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447">
              <a:extLst>
                <a:ext uri="{FF2B5EF4-FFF2-40B4-BE49-F238E27FC236}">
                  <a16:creationId xmlns:a16="http://schemas.microsoft.com/office/drawing/2014/main" id="{D3BC4754-0D45-0941-A622-11C481953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31"/>
              <a:ext cx="1412" cy="505"/>
            </a:xfrm>
            <a:custGeom>
              <a:avLst/>
              <a:gdLst>
                <a:gd name="T0" fmla="*/ 29 w 2823"/>
                <a:gd name="T1" fmla="*/ 2 h 1517"/>
                <a:gd name="T2" fmla="*/ 36 w 2823"/>
                <a:gd name="T3" fmla="*/ 2 h 1517"/>
                <a:gd name="T4" fmla="*/ 40 w 2823"/>
                <a:gd name="T5" fmla="*/ 2 h 1517"/>
                <a:gd name="T6" fmla="*/ 43 w 2823"/>
                <a:gd name="T7" fmla="*/ 2 h 1517"/>
                <a:gd name="T8" fmla="*/ 45 w 2823"/>
                <a:gd name="T9" fmla="*/ 1 h 1517"/>
                <a:gd name="T10" fmla="*/ 44 w 2823"/>
                <a:gd name="T11" fmla="*/ 1 h 1517"/>
                <a:gd name="T12" fmla="*/ 42 w 2823"/>
                <a:gd name="T13" fmla="*/ 1 h 1517"/>
                <a:gd name="T14" fmla="*/ 39 w 2823"/>
                <a:gd name="T15" fmla="*/ 1 h 1517"/>
                <a:gd name="T16" fmla="*/ 38 w 2823"/>
                <a:gd name="T17" fmla="*/ 1 h 1517"/>
                <a:gd name="T18" fmla="*/ 36 w 2823"/>
                <a:gd name="T19" fmla="*/ 0 h 1517"/>
                <a:gd name="T20" fmla="*/ 34 w 2823"/>
                <a:gd name="T21" fmla="*/ 0 h 1517"/>
                <a:gd name="T22" fmla="*/ 30 w 2823"/>
                <a:gd name="T23" fmla="*/ 0 h 1517"/>
                <a:gd name="T24" fmla="*/ 24 w 2823"/>
                <a:gd name="T25" fmla="*/ 0 h 1517"/>
                <a:gd name="T26" fmla="*/ 21 w 2823"/>
                <a:gd name="T27" fmla="*/ 0 h 1517"/>
                <a:gd name="T28" fmla="*/ 19 w 2823"/>
                <a:gd name="T29" fmla="*/ 0 h 1517"/>
                <a:gd name="T30" fmla="*/ 17 w 2823"/>
                <a:gd name="T31" fmla="*/ 0 h 1517"/>
                <a:gd name="T32" fmla="*/ 12 w 2823"/>
                <a:gd name="T33" fmla="*/ 0 h 1517"/>
                <a:gd name="T34" fmla="*/ 8 w 2823"/>
                <a:gd name="T35" fmla="*/ 1 h 1517"/>
                <a:gd name="T36" fmla="*/ 7 w 2823"/>
                <a:gd name="T37" fmla="*/ 1 h 1517"/>
                <a:gd name="T38" fmla="*/ 9 w 2823"/>
                <a:gd name="T39" fmla="*/ 1 h 1517"/>
                <a:gd name="T40" fmla="*/ 12 w 2823"/>
                <a:gd name="T41" fmla="*/ 1 h 1517"/>
                <a:gd name="T42" fmla="*/ 10 w 2823"/>
                <a:gd name="T43" fmla="*/ 1 h 1517"/>
                <a:gd name="T44" fmla="*/ 11 w 2823"/>
                <a:gd name="T45" fmla="*/ 1 h 1517"/>
                <a:gd name="T46" fmla="*/ 13 w 2823"/>
                <a:gd name="T47" fmla="*/ 1 h 1517"/>
                <a:gd name="T48" fmla="*/ 18 w 2823"/>
                <a:gd name="T49" fmla="*/ 1 h 1517"/>
                <a:gd name="T50" fmla="*/ 21 w 2823"/>
                <a:gd name="T51" fmla="*/ 1 h 1517"/>
                <a:gd name="T52" fmla="*/ 22 w 2823"/>
                <a:gd name="T53" fmla="*/ 0 h 1517"/>
                <a:gd name="T54" fmla="*/ 24 w 2823"/>
                <a:gd name="T55" fmla="*/ 0 h 1517"/>
                <a:gd name="T56" fmla="*/ 27 w 2823"/>
                <a:gd name="T57" fmla="*/ 0 h 1517"/>
                <a:gd name="T58" fmla="*/ 31 w 2823"/>
                <a:gd name="T59" fmla="*/ 0 h 1517"/>
                <a:gd name="T60" fmla="*/ 33 w 2823"/>
                <a:gd name="T61" fmla="*/ 1 h 1517"/>
                <a:gd name="T62" fmla="*/ 38 w 2823"/>
                <a:gd name="T63" fmla="*/ 1 h 1517"/>
                <a:gd name="T64" fmla="*/ 41 w 2823"/>
                <a:gd name="T65" fmla="*/ 1 h 1517"/>
                <a:gd name="T66" fmla="*/ 40 w 2823"/>
                <a:gd name="T67" fmla="*/ 1 h 1517"/>
                <a:gd name="T68" fmla="*/ 37 w 2823"/>
                <a:gd name="T69" fmla="*/ 2 h 1517"/>
                <a:gd name="T70" fmla="*/ 34 w 2823"/>
                <a:gd name="T71" fmla="*/ 2 h 1517"/>
                <a:gd name="T72" fmla="*/ 27 w 2823"/>
                <a:gd name="T73" fmla="*/ 2 h 1517"/>
                <a:gd name="T74" fmla="*/ 24 w 2823"/>
                <a:gd name="T75" fmla="*/ 2 h 1517"/>
                <a:gd name="T76" fmla="*/ 22 w 2823"/>
                <a:gd name="T77" fmla="*/ 1 h 1517"/>
                <a:gd name="T78" fmla="*/ 21 w 2823"/>
                <a:gd name="T79" fmla="*/ 2 h 1517"/>
                <a:gd name="T80" fmla="*/ 19 w 2823"/>
                <a:gd name="T81" fmla="*/ 2 h 1517"/>
                <a:gd name="T82" fmla="*/ 17 w 2823"/>
                <a:gd name="T83" fmla="*/ 2 h 1517"/>
                <a:gd name="T84" fmla="*/ 13 w 2823"/>
                <a:gd name="T85" fmla="*/ 1 h 1517"/>
                <a:gd name="T86" fmla="*/ 9 w 2823"/>
                <a:gd name="T87" fmla="*/ 2 h 1517"/>
                <a:gd name="T88" fmla="*/ 5 w 2823"/>
                <a:gd name="T89" fmla="*/ 2 h 1517"/>
                <a:gd name="T90" fmla="*/ 4 w 2823"/>
                <a:gd name="T91" fmla="*/ 1 h 1517"/>
                <a:gd name="T92" fmla="*/ 6 w 2823"/>
                <a:gd name="T93" fmla="*/ 1 h 1517"/>
                <a:gd name="T94" fmla="*/ 5 w 2823"/>
                <a:gd name="T95" fmla="*/ 1 h 1517"/>
                <a:gd name="T96" fmla="*/ 1 w 2823"/>
                <a:gd name="T97" fmla="*/ 1 h 1517"/>
                <a:gd name="T98" fmla="*/ 1 w 2823"/>
                <a:gd name="T99" fmla="*/ 2 h 1517"/>
                <a:gd name="T100" fmla="*/ 3 w 2823"/>
                <a:gd name="T101" fmla="*/ 2 h 1517"/>
                <a:gd name="T102" fmla="*/ 9 w 2823"/>
                <a:gd name="T103" fmla="*/ 2 h 1517"/>
                <a:gd name="T104" fmla="*/ 13 w 2823"/>
                <a:gd name="T105" fmla="*/ 2 h 1517"/>
                <a:gd name="T106" fmla="*/ 14 w 2823"/>
                <a:gd name="T107" fmla="*/ 2 h 1517"/>
                <a:gd name="T108" fmla="*/ 18 w 2823"/>
                <a:gd name="T109" fmla="*/ 2 h 1517"/>
                <a:gd name="T110" fmla="*/ 22 w 2823"/>
                <a:gd name="T111" fmla="*/ 2 h 1517"/>
                <a:gd name="T112" fmla="*/ 25 w 2823"/>
                <a:gd name="T113" fmla="*/ 2 h 1517"/>
                <a:gd name="T114" fmla="*/ 27 w 2823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3"/>
                <a:gd name="T175" fmla="*/ 0 h 1517"/>
                <a:gd name="T176" fmla="*/ 2823 w 2823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3" h="1517">
                  <a:moveTo>
                    <a:pt x="1700" y="1457"/>
                  </a:moveTo>
                  <a:lnTo>
                    <a:pt x="1739" y="1471"/>
                  </a:lnTo>
                  <a:lnTo>
                    <a:pt x="1778" y="1483"/>
                  </a:lnTo>
                  <a:lnTo>
                    <a:pt x="1855" y="1500"/>
                  </a:lnTo>
                  <a:lnTo>
                    <a:pt x="1936" y="1511"/>
                  </a:lnTo>
                  <a:lnTo>
                    <a:pt x="2012" y="1517"/>
                  </a:lnTo>
                  <a:lnTo>
                    <a:pt x="2161" y="1506"/>
                  </a:lnTo>
                  <a:lnTo>
                    <a:pt x="2300" y="1473"/>
                  </a:lnTo>
                  <a:lnTo>
                    <a:pt x="2368" y="1448"/>
                  </a:lnTo>
                  <a:lnTo>
                    <a:pt x="2431" y="1422"/>
                  </a:lnTo>
                  <a:lnTo>
                    <a:pt x="2490" y="1391"/>
                  </a:lnTo>
                  <a:lnTo>
                    <a:pt x="2546" y="1355"/>
                  </a:lnTo>
                  <a:lnTo>
                    <a:pt x="2597" y="1317"/>
                  </a:lnTo>
                  <a:lnTo>
                    <a:pt x="2645" y="1276"/>
                  </a:lnTo>
                  <a:lnTo>
                    <a:pt x="2687" y="1234"/>
                  </a:lnTo>
                  <a:lnTo>
                    <a:pt x="2724" y="1189"/>
                  </a:lnTo>
                  <a:lnTo>
                    <a:pt x="2756" y="1144"/>
                  </a:lnTo>
                  <a:lnTo>
                    <a:pt x="2782" y="1098"/>
                  </a:lnTo>
                  <a:lnTo>
                    <a:pt x="2816" y="1004"/>
                  </a:lnTo>
                  <a:lnTo>
                    <a:pt x="2823" y="912"/>
                  </a:lnTo>
                  <a:lnTo>
                    <a:pt x="2816" y="869"/>
                  </a:lnTo>
                  <a:lnTo>
                    <a:pt x="2799" y="826"/>
                  </a:lnTo>
                  <a:lnTo>
                    <a:pt x="2776" y="787"/>
                  </a:lnTo>
                  <a:lnTo>
                    <a:pt x="2760" y="768"/>
                  </a:lnTo>
                  <a:lnTo>
                    <a:pt x="2743" y="749"/>
                  </a:lnTo>
                  <a:lnTo>
                    <a:pt x="2702" y="714"/>
                  </a:lnTo>
                  <a:lnTo>
                    <a:pt x="2654" y="684"/>
                  </a:lnTo>
                  <a:lnTo>
                    <a:pt x="2626" y="669"/>
                  </a:lnTo>
                  <a:lnTo>
                    <a:pt x="2594" y="656"/>
                  </a:lnTo>
                  <a:lnTo>
                    <a:pt x="2561" y="643"/>
                  </a:lnTo>
                  <a:lnTo>
                    <a:pt x="2525" y="633"/>
                  </a:lnTo>
                  <a:lnTo>
                    <a:pt x="2447" y="615"/>
                  </a:lnTo>
                  <a:lnTo>
                    <a:pt x="2358" y="602"/>
                  </a:lnTo>
                  <a:lnTo>
                    <a:pt x="2384" y="508"/>
                  </a:lnTo>
                  <a:lnTo>
                    <a:pt x="2382" y="417"/>
                  </a:lnTo>
                  <a:lnTo>
                    <a:pt x="2371" y="373"/>
                  </a:lnTo>
                  <a:lnTo>
                    <a:pt x="2356" y="332"/>
                  </a:lnTo>
                  <a:lnTo>
                    <a:pt x="2334" y="291"/>
                  </a:lnTo>
                  <a:lnTo>
                    <a:pt x="2308" y="253"/>
                  </a:lnTo>
                  <a:lnTo>
                    <a:pt x="2276" y="216"/>
                  </a:lnTo>
                  <a:lnTo>
                    <a:pt x="2243" y="181"/>
                  </a:lnTo>
                  <a:lnTo>
                    <a:pt x="2204" y="149"/>
                  </a:lnTo>
                  <a:lnTo>
                    <a:pt x="2161" y="120"/>
                  </a:lnTo>
                  <a:lnTo>
                    <a:pt x="2115" y="93"/>
                  </a:lnTo>
                  <a:lnTo>
                    <a:pt x="2066" y="71"/>
                  </a:lnTo>
                  <a:lnTo>
                    <a:pt x="2016" y="48"/>
                  </a:lnTo>
                  <a:lnTo>
                    <a:pt x="1963" y="31"/>
                  </a:lnTo>
                  <a:lnTo>
                    <a:pt x="1908" y="19"/>
                  </a:lnTo>
                  <a:lnTo>
                    <a:pt x="1852" y="9"/>
                  </a:lnTo>
                  <a:lnTo>
                    <a:pt x="1739" y="0"/>
                  </a:lnTo>
                  <a:lnTo>
                    <a:pt x="1626" y="9"/>
                  </a:lnTo>
                  <a:lnTo>
                    <a:pt x="1515" y="38"/>
                  </a:lnTo>
                  <a:lnTo>
                    <a:pt x="1462" y="58"/>
                  </a:lnTo>
                  <a:lnTo>
                    <a:pt x="1409" y="84"/>
                  </a:lnTo>
                  <a:lnTo>
                    <a:pt x="1361" y="115"/>
                  </a:lnTo>
                  <a:lnTo>
                    <a:pt x="1315" y="153"/>
                  </a:lnTo>
                  <a:lnTo>
                    <a:pt x="1270" y="195"/>
                  </a:lnTo>
                  <a:lnTo>
                    <a:pt x="1250" y="219"/>
                  </a:lnTo>
                  <a:lnTo>
                    <a:pt x="1231" y="244"/>
                  </a:lnTo>
                  <a:lnTo>
                    <a:pt x="1194" y="300"/>
                  </a:lnTo>
                  <a:lnTo>
                    <a:pt x="1163" y="361"/>
                  </a:lnTo>
                  <a:lnTo>
                    <a:pt x="1130" y="349"/>
                  </a:lnTo>
                  <a:lnTo>
                    <a:pt x="1101" y="335"/>
                  </a:lnTo>
                  <a:lnTo>
                    <a:pt x="1041" y="315"/>
                  </a:lnTo>
                  <a:lnTo>
                    <a:pt x="987" y="298"/>
                  </a:lnTo>
                  <a:lnTo>
                    <a:pt x="934" y="287"/>
                  </a:lnTo>
                  <a:lnTo>
                    <a:pt x="837" y="276"/>
                  </a:lnTo>
                  <a:lnTo>
                    <a:pt x="751" y="279"/>
                  </a:lnTo>
                  <a:lnTo>
                    <a:pt x="675" y="296"/>
                  </a:lnTo>
                  <a:lnTo>
                    <a:pt x="610" y="327"/>
                  </a:lnTo>
                  <a:lnTo>
                    <a:pt x="554" y="361"/>
                  </a:lnTo>
                  <a:lnTo>
                    <a:pt x="510" y="406"/>
                  </a:lnTo>
                  <a:lnTo>
                    <a:pt x="474" y="457"/>
                  </a:lnTo>
                  <a:lnTo>
                    <a:pt x="450" y="508"/>
                  </a:lnTo>
                  <a:lnTo>
                    <a:pt x="430" y="616"/>
                  </a:lnTo>
                  <a:lnTo>
                    <a:pt x="435" y="669"/>
                  </a:lnTo>
                  <a:lnTo>
                    <a:pt x="448" y="717"/>
                  </a:lnTo>
                  <a:lnTo>
                    <a:pt x="472" y="758"/>
                  </a:lnTo>
                  <a:lnTo>
                    <a:pt x="504" y="790"/>
                  </a:lnTo>
                  <a:lnTo>
                    <a:pt x="537" y="818"/>
                  </a:lnTo>
                  <a:lnTo>
                    <a:pt x="560" y="830"/>
                  </a:lnTo>
                  <a:lnTo>
                    <a:pt x="588" y="838"/>
                  </a:lnTo>
                  <a:lnTo>
                    <a:pt x="651" y="848"/>
                  </a:lnTo>
                  <a:lnTo>
                    <a:pt x="720" y="847"/>
                  </a:lnTo>
                  <a:lnTo>
                    <a:pt x="691" y="807"/>
                  </a:lnTo>
                  <a:lnTo>
                    <a:pt x="667" y="772"/>
                  </a:lnTo>
                  <a:lnTo>
                    <a:pt x="640" y="705"/>
                  </a:lnTo>
                  <a:lnTo>
                    <a:pt x="631" y="643"/>
                  </a:lnTo>
                  <a:lnTo>
                    <a:pt x="638" y="590"/>
                  </a:lnTo>
                  <a:lnTo>
                    <a:pt x="647" y="566"/>
                  </a:lnTo>
                  <a:lnTo>
                    <a:pt x="662" y="546"/>
                  </a:lnTo>
                  <a:lnTo>
                    <a:pt x="679" y="524"/>
                  </a:lnTo>
                  <a:lnTo>
                    <a:pt x="698" y="507"/>
                  </a:lnTo>
                  <a:lnTo>
                    <a:pt x="746" y="475"/>
                  </a:lnTo>
                  <a:lnTo>
                    <a:pt x="773" y="462"/>
                  </a:lnTo>
                  <a:lnTo>
                    <a:pt x="804" y="453"/>
                  </a:lnTo>
                  <a:lnTo>
                    <a:pt x="865" y="438"/>
                  </a:lnTo>
                  <a:lnTo>
                    <a:pt x="932" y="433"/>
                  </a:lnTo>
                  <a:lnTo>
                    <a:pt x="1069" y="445"/>
                  </a:lnTo>
                  <a:lnTo>
                    <a:pt x="1136" y="464"/>
                  </a:lnTo>
                  <a:lnTo>
                    <a:pt x="1197" y="494"/>
                  </a:lnTo>
                  <a:lnTo>
                    <a:pt x="1252" y="531"/>
                  </a:lnTo>
                  <a:lnTo>
                    <a:pt x="1296" y="578"/>
                  </a:lnTo>
                  <a:lnTo>
                    <a:pt x="1287" y="486"/>
                  </a:lnTo>
                  <a:lnTo>
                    <a:pt x="1301" y="406"/>
                  </a:lnTo>
                  <a:lnTo>
                    <a:pt x="1315" y="369"/>
                  </a:lnTo>
                  <a:lnTo>
                    <a:pt x="1334" y="335"/>
                  </a:lnTo>
                  <a:lnTo>
                    <a:pt x="1358" y="306"/>
                  </a:lnTo>
                  <a:lnTo>
                    <a:pt x="1383" y="277"/>
                  </a:lnTo>
                  <a:lnTo>
                    <a:pt x="1414" y="252"/>
                  </a:lnTo>
                  <a:lnTo>
                    <a:pt x="1447" y="229"/>
                  </a:lnTo>
                  <a:lnTo>
                    <a:pt x="1482" y="212"/>
                  </a:lnTo>
                  <a:lnTo>
                    <a:pt x="1520" y="195"/>
                  </a:lnTo>
                  <a:lnTo>
                    <a:pt x="1558" y="183"/>
                  </a:lnTo>
                  <a:lnTo>
                    <a:pt x="1599" y="175"/>
                  </a:lnTo>
                  <a:lnTo>
                    <a:pt x="1684" y="166"/>
                  </a:lnTo>
                  <a:lnTo>
                    <a:pt x="1770" y="173"/>
                  </a:lnTo>
                  <a:lnTo>
                    <a:pt x="1852" y="192"/>
                  </a:lnTo>
                  <a:lnTo>
                    <a:pt x="1891" y="209"/>
                  </a:lnTo>
                  <a:lnTo>
                    <a:pt x="1930" y="228"/>
                  </a:lnTo>
                  <a:lnTo>
                    <a:pt x="1999" y="277"/>
                  </a:lnTo>
                  <a:lnTo>
                    <a:pt x="2029" y="310"/>
                  </a:lnTo>
                  <a:lnTo>
                    <a:pt x="2057" y="344"/>
                  </a:lnTo>
                  <a:lnTo>
                    <a:pt x="2100" y="426"/>
                  </a:lnTo>
                  <a:lnTo>
                    <a:pt x="2124" y="525"/>
                  </a:lnTo>
                  <a:lnTo>
                    <a:pt x="2129" y="641"/>
                  </a:lnTo>
                  <a:lnTo>
                    <a:pt x="2320" y="673"/>
                  </a:lnTo>
                  <a:lnTo>
                    <a:pt x="2397" y="695"/>
                  </a:lnTo>
                  <a:lnTo>
                    <a:pt x="2460" y="722"/>
                  </a:lnTo>
                  <a:lnTo>
                    <a:pt x="2551" y="785"/>
                  </a:lnTo>
                  <a:lnTo>
                    <a:pt x="2597" y="857"/>
                  </a:lnTo>
                  <a:lnTo>
                    <a:pt x="2606" y="934"/>
                  </a:lnTo>
                  <a:lnTo>
                    <a:pt x="2594" y="975"/>
                  </a:lnTo>
                  <a:lnTo>
                    <a:pt x="2577" y="1014"/>
                  </a:lnTo>
                  <a:lnTo>
                    <a:pt x="2551" y="1052"/>
                  </a:lnTo>
                  <a:lnTo>
                    <a:pt x="2518" y="1090"/>
                  </a:lnTo>
                  <a:lnTo>
                    <a:pt x="2479" y="1127"/>
                  </a:lnTo>
                  <a:lnTo>
                    <a:pt x="2433" y="1161"/>
                  </a:lnTo>
                  <a:lnTo>
                    <a:pt x="2382" y="1192"/>
                  </a:lnTo>
                  <a:lnTo>
                    <a:pt x="2327" y="1223"/>
                  </a:lnTo>
                  <a:lnTo>
                    <a:pt x="2296" y="1235"/>
                  </a:lnTo>
                  <a:lnTo>
                    <a:pt x="2265" y="1247"/>
                  </a:lnTo>
                  <a:lnTo>
                    <a:pt x="2200" y="1267"/>
                  </a:lnTo>
                  <a:lnTo>
                    <a:pt x="2132" y="1284"/>
                  </a:lnTo>
                  <a:lnTo>
                    <a:pt x="2062" y="1295"/>
                  </a:lnTo>
                  <a:lnTo>
                    <a:pt x="1915" y="1299"/>
                  </a:lnTo>
                  <a:lnTo>
                    <a:pt x="1765" y="1276"/>
                  </a:lnTo>
                  <a:lnTo>
                    <a:pt x="1689" y="1254"/>
                  </a:lnTo>
                  <a:lnTo>
                    <a:pt x="1652" y="1239"/>
                  </a:lnTo>
                  <a:lnTo>
                    <a:pt x="1612" y="1223"/>
                  </a:lnTo>
                  <a:lnTo>
                    <a:pt x="1538" y="1184"/>
                  </a:lnTo>
                  <a:lnTo>
                    <a:pt x="1503" y="1161"/>
                  </a:lnTo>
                  <a:lnTo>
                    <a:pt x="1467" y="1134"/>
                  </a:lnTo>
                  <a:lnTo>
                    <a:pt x="1431" y="1107"/>
                  </a:lnTo>
                  <a:lnTo>
                    <a:pt x="1397" y="1076"/>
                  </a:lnTo>
                  <a:lnTo>
                    <a:pt x="1363" y="1044"/>
                  </a:lnTo>
                  <a:lnTo>
                    <a:pt x="1330" y="1006"/>
                  </a:lnTo>
                  <a:lnTo>
                    <a:pt x="1337" y="1051"/>
                  </a:lnTo>
                  <a:lnTo>
                    <a:pt x="1330" y="1095"/>
                  </a:lnTo>
                  <a:lnTo>
                    <a:pt x="1311" y="1136"/>
                  </a:lnTo>
                  <a:lnTo>
                    <a:pt x="1296" y="1155"/>
                  </a:lnTo>
                  <a:lnTo>
                    <a:pt x="1279" y="1174"/>
                  </a:lnTo>
                  <a:lnTo>
                    <a:pt x="1238" y="1208"/>
                  </a:lnTo>
                  <a:lnTo>
                    <a:pt x="1192" y="1235"/>
                  </a:lnTo>
                  <a:lnTo>
                    <a:pt x="1166" y="1249"/>
                  </a:lnTo>
                  <a:lnTo>
                    <a:pt x="1140" y="1259"/>
                  </a:lnTo>
                  <a:lnTo>
                    <a:pt x="1084" y="1276"/>
                  </a:lnTo>
                  <a:lnTo>
                    <a:pt x="1028" y="1286"/>
                  </a:lnTo>
                  <a:lnTo>
                    <a:pt x="973" y="1288"/>
                  </a:lnTo>
                  <a:lnTo>
                    <a:pt x="874" y="1264"/>
                  </a:lnTo>
                  <a:lnTo>
                    <a:pt x="802" y="1196"/>
                  </a:lnTo>
                  <a:lnTo>
                    <a:pt x="773" y="1083"/>
                  </a:lnTo>
                  <a:lnTo>
                    <a:pt x="720" y="1110"/>
                  </a:lnTo>
                  <a:lnTo>
                    <a:pt x="667" y="1134"/>
                  </a:lnTo>
                  <a:lnTo>
                    <a:pt x="619" y="1153"/>
                  </a:lnTo>
                  <a:lnTo>
                    <a:pt x="575" y="1170"/>
                  </a:lnTo>
                  <a:lnTo>
                    <a:pt x="491" y="1187"/>
                  </a:lnTo>
                  <a:lnTo>
                    <a:pt x="421" y="1192"/>
                  </a:lnTo>
                  <a:lnTo>
                    <a:pt x="359" y="1185"/>
                  </a:lnTo>
                  <a:lnTo>
                    <a:pt x="311" y="1167"/>
                  </a:lnTo>
                  <a:lnTo>
                    <a:pt x="248" y="1109"/>
                  </a:lnTo>
                  <a:lnTo>
                    <a:pt x="229" y="1030"/>
                  </a:lnTo>
                  <a:lnTo>
                    <a:pt x="236" y="987"/>
                  </a:lnTo>
                  <a:lnTo>
                    <a:pt x="255" y="946"/>
                  </a:lnTo>
                  <a:lnTo>
                    <a:pt x="283" y="905"/>
                  </a:lnTo>
                  <a:lnTo>
                    <a:pt x="301" y="887"/>
                  </a:lnTo>
                  <a:lnTo>
                    <a:pt x="323" y="871"/>
                  </a:lnTo>
                  <a:lnTo>
                    <a:pt x="373" y="840"/>
                  </a:lnTo>
                  <a:lnTo>
                    <a:pt x="404" y="828"/>
                  </a:lnTo>
                  <a:lnTo>
                    <a:pt x="435" y="816"/>
                  </a:lnTo>
                  <a:lnTo>
                    <a:pt x="344" y="816"/>
                  </a:lnTo>
                  <a:lnTo>
                    <a:pt x="260" y="833"/>
                  </a:lnTo>
                  <a:lnTo>
                    <a:pt x="121" y="907"/>
                  </a:lnTo>
                  <a:lnTo>
                    <a:pt x="69" y="960"/>
                  </a:lnTo>
                  <a:lnTo>
                    <a:pt x="30" y="1018"/>
                  </a:lnTo>
                  <a:lnTo>
                    <a:pt x="5" y="1077"/>
                  </a:lnTo>
                  <a:lnTo>
                    <a:pt x="0" y="1136"/>
                  </a:lnTo>
                  <a:lnTo>
                    <a:pt x="9" y="1194"/>
                  </a:lnTo>
                  <a:lnTo>
                    <a:pt x="23" y="1223"/>
                  </a:lnTo>
                  <a:lnTo>
                    <a:pt x="41" y="1247"/>
                  </a:lnTo>
                  <a:lnTo>
                    <a:pt x="65" y="1269"/>
                  </a:lnTo>
                  <a:lnTo>
                    <a:pt x="95" y="1292"/>
                  </a:lnTo>
                  <a:lnTo>
                    <a:pt x="128" y="1308"/>
                  </a:lnTo>
                  <a:lnTo>
                    <a:pt x="169" y="1324"/>
                  </a:lnTo>
                  <a:lnTo>
                    <a:pt x="218" y="1336"/>
                  </a:lnTo>
                  <a:lnTo>
                    <a:pt x="270" y="1343"/>
                  </a:lnTo>
                  <a:lnTo>
                    <a:pt x="398" y="1345"/>
                  </a:lnTo>
                  <a:lnTo>
                    <a:pt x="552" y="1331"/>
                  </a:lnTo>
                  <a:lnTo>
                    <a:pt x="640" y="1314"/>
                  </a:lnTo>
                  <a:lnTo>
                    <a:pt x="735" y="1292"/>
                  </a:lnTo>
                  <a:lnTo>
                    <a:pt x="756" y="1317"/>
                  </a:lnTo>
                  <a:lnTo>
                    <a:pt x="775" y="1341"/>
                  </a:lnTo>
                  <a:lnTo>
                    <a:pt x="796" y="1362"/>
                  </a:lnTo>
                  <a:lnTo>
                    <a:pt x="818" y="1381"/>
                  </a:lnTo>
                  <a:lnTo>
                    <a:pt x="867" y="1411"/>
                  </a:lnTo>
                  <a:lnTo>
                    <a:pt x="889" y="1422"/>
                  </a:lnTo>
                  <a:lnTo>
                    <a:pt x="915" y="1431"/>
                  </a:lnTo>
                  <a:lnTo>
                    <a:pt x="965" y="1444"/>
                  </a:lnTo>
                  <a:lnTo>
                    <a:pt x="1016" y="1452"/>
                  </a:lnTo>
                  <a:lnTo>
                    <a:pt x="1118" y="1442"/>
                  </a:lnTo>
                  <a:lnTo>
                    <a:pt x="1212" y="1413"/>
                  </a:lnTo>
                  <a:lnTo>
                    <a:pt x="1293" y="1365"/>
                  </a:lnTo>
                  <a:lnTo>
                    <a:pt x="1352" y="1308"/>
                  </a:lnTo>
                  <a:lnTo>
                    <a:pt x="1385" y="1247"/>
                  </a:lnTo>
                  <a:lnTo>
                    <a:pt x="1408" y="1261"/>
                  </a:lnTo>
                  <a:lnTo>
                    <a:pt x="1445" y="1288"/>
                  </a:lnTo>
                  <a:lnTo>
                    <a:pt x="1491" y="1319"/>
                  </a:lnTo>
                  <a:lnTo>
                    <a:pt x="1544" y="1353"/>
                  </a:lnTo>
                  <a:lnTo>
                    <a:pt x="1595" y="1389"/>
                  </a:lnTo>
                  <a:lnTo>
                    <a:pt x="1640" y="1420"/>
                  </a:lnTo>
                  <a:lnTo>
                    <a:pt x="1700" y="14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448">
              <a:extLst>
                <a:ext uri="{FF2B5EF4-FFF2-40B4-BE49-F238E27FC236}">
                  <a16:creationId xmlns:a16="http://schemas.microsoft.com/office/drawing/2014/main" id="{E3FE9D7A-853E-2E45-9304-0A15723F3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" y="688"/>
              <a:ext cx="230" cy="190"/>
            </a:xfrm>
            <a:custGeom>
              <a:avLst/>
              <a:gdLst>
                <a:gd name="T0" fmla="*/ 1 w 461"/>
                <a:gd name="T1" fmla="*/ 1 h 571"/>
                <a:gd name="T2" fmla="*/ 2 w 461"/>
                <a:gd name="T3" fmla="*/ 1 h 571"/>
                <a:gd name="T4" fmla="*/ 3 w 461"/>
                <a:gd name="T5" fmla="*/ 1 h 571"/>
                <a:gd name="T6" fmla="*/ 4 w 461"/>
                <a:gd name="T7" fmla="*/ 1 h 571"/>
                <a:gd name="T8" fmla="*/ 5 w 461"/>
                <a:gd name="T9" fmla="*/ 1 h 571"/>
                <a:gd name="T10" fmla="*/ 5 w 461"/>
                <a:gd name="T11" fmla="*/ 0 h 571"/>
                <a:gd name="T12" fmla="*/ 6 w 461"/>
                <a:gd name="T13" fmla="*/ 0 h 571"/>
                <a:gd name="T14" fmla="*/ 6 w 461"/>
                <a:gd name="T15" fmla="*/ 0 h 571"/>
                <a:gd name="T16" fmla="*/ 7 w 461"/>
                <a:gd name="T17" fmla="*/ 0 h 571"/>
                <a:gd name="T18" fmla="*/ 6 w 461"/>
                <a:gd name="T19" fmla="*/ 0 h 571"/>
                <a:gd name="T20" fmla="*/ 5 w 461"/>
                <a:gd name="T21" fmla="*/ 0 h 571"/>
                <a:gd name="T22" fmla="*/ 4 w 461"/>
                <a:gd name="T23" fmla="*/ 0 h 571"/>
                <a:gd name="T24" fmla="*/ 3 w 461"/>
                <a:gd name="T25" fmla="*/ 0 h 571"/>
                <a:gd name="T26" fmla="*/ 3 w 461"/>
                <a:gd name="T27" fmla="*/ 0 h 571"/>
                <a:gd name="T28" fmla="*/ 2 w 461"/>
                <a:gd name="T29" fmla="*/ 0 h 571"/>
                <a:gd name="T30" fmla="*/ 1 w 461"/>
                <a:gd name="T31" fmla="*/ 0 h 571"/>
                <a:gd name="T32" fmla="*/ 1 w 461"/>
                <a:gd name="T33" fmla="*/ 0 h 571"/>
                <a:gd name="T34" fmla="*/ 0 w 461"/>
                <a:gd name="T35" fmla="*/ 1 h 571"/>
                <a:gd name="T36" fmla="*/ 0 w 461"/>
                <a:gd name="T37" fmla="*/ 1 h 571"/>
                <a:gd name="T38" fmla="*/ 0 w 461"/>
                <a:gd name="T39" fmla="*/ 1 h 571"/>
                <a:gd name="T40" fmla="*/ 0 w 461"/>
                <a:gd name="T41" fmla="*/ 1 h 571"/>
                <a:gd name="T42" fmla="*/ 0 w 461"/>
                <a:gd name="T43" fmla="*/ 1 h 571"/>
                <a:gd name="T44" fmla="*/ 0 w 461"/>
                <a:gd name="T45" fmla="*/ 1 h 571"/>
                <a:gd name="T46" fmla="*/ 1 w 461"/>
                <a:gd name="T47" fmla="*/ 1 h 571"/>
                <a:gd name="T48" fmla="*/ 1 w 461"/>
                <a:gd name="T49" fmla="*/ 1 h 5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1"/>
                <a:gd name="T77" fmla="*/ 461 w 461"/>
                <a:gd name="T78" fmla="*/ 571 h 5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1">
                  <a:moveTo>
                    <a:pt x="75" y="561"/>
                  </a:moveTo>
                  <a:lnTo>
                    <a:pt x="154" y="571"/>
                  </a:lnTo>
                  <a:lnTo>
                    <a:pt x="220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1" y="115"/>
                  </a:lnTo>
                  <a:lnTo>
                    <a:pt x="461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2" y="209"/>
                  </a:lnTo>
                  <a:lnTo>
                    <a:pt x="157" y="250"/>
                  </a:lnTo>
                  <a:lnTo>
                    <a:pt x="114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502"/>
                  </a:lnTo>
                  <a:lnTo>
                    <a:pt x="14" y="524"/>
                  </a:lnTo>
                  <a:lnTo>
                    <a:pt x="39" y="544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449">
              <a:extLst>
                <a:ext uri="{FF2B5EF4-FFF2-40B4-BE49-F238E27FC236}">
                  <a16:creationId xmlns:a16="http://schemas.microsoft.com/office/drawing/2014/main" id="{DB87DD1F-1F47-364B-A2CB-752104DD1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636"/>
              <a:ext cx="229" cy="190"/>
            </a:xfrm>
            <a:custGeom>
              <a:avLst/>
              <a:gdLst>
                <a:gd name="T0" fmla="*/ 2 w 458"/>
                <a:gd name="T1" fmla="*/ 1 h 570"/>
                <a:gd name="T2" fmla="*/ 3 w 458"/>
                <a:gd name="T3" fmla="*/ 1 h 570"/>
                <a:gd name="T4" fmla="*/ 4 w 458"/>
                <a:gd name="T5" fmla="*/ 1 h 570"/>
                <a:gd name="T6" fmla="*/ 5 w 458"/>
                <a:gd name="T7" fmla="*/ 1 h 570"/>
                <a:gd name="T8" fmla="*/ 6 w 458"/>
                <a:gd name="T9" fmla="*/ 1 h 570"/>
                <a:gd name="T10" fmla="*/ 6 w 458"/>
                <a:gd name="T11" fmla="*/ 0 h 570"/>
                <a:gd name="T12" fmla="*/ 7 w 458"/>
                <a:gd name="T13" fmla="*/ 0 h 570"/>
                <a:gd name="T14" fmla="*/ 7 w 458"/>
                <a:gd name="T15" fmla="*/ 0 h 570"/>
                <a:gd name="T16" fmla="*/ 8 w 458"/>
                <a:gd name="T17" fmla="*/ 0 h 570"/>
                <a:gd name="T18" fmla="*/ 7 w 458"/>
                <a:gd name="T19" fmla="*/ 0 h 570"/>
                <a:gd name="T20" fmla="*/ 6 w 458"/>
                <a:gd name="T21" fmla="*/ 0 h 570"/>
                <a:gd name="T22" fmla="*/ 5 w 458"/>
                <a:gd name="T23" fmla="*/ 0 h 570"/>
                <a:gd name="T24" fmla="*/ 4 w 458"/>
                <a:gd name="T25" fmla="*/ 0 h 570"/>
                <a:gd name="T26" fmla="*/ 4 w 458"/>
                <a:gd name="T27" fmla="*/ 0 h 570"/>
                <a:gd name="T28" fmla="*/ 3 w 458"/>
                <a:gd name="T29" fmla="*/ 0 h 570"/>
                <a:gd name="T30" fmla="*/ 2 w 458"/>
                <a:gd name="T31" fmla="*/ 0 h 570"/>
                <a:gd name="T32" fmla="*/ 2 w 458"/>
                <a:gd name="T33" fmla="*/ 0 h 570"/>
                <a:gd name="T34" fmla="*/ 1 w 458"/>
                <a:gd name="T35" fmla="*/ 1 h 570"/>
                <a:gd name="T36" fmla="*/ 1 w 458"/>
                <a:gd name="T37" fmla="*/ 1 h 570"/>
                <a:gd name="T38" fmla="*/ 0 w 458"/>
                <a:gd name="T39" fmla="*/ 1 h 570"/>
                <a:gd name="T40" fmla="*/ 1 w 458"/>
                <a:gd name="T41" fmla="*/ 1 h 570"/>
                <a:gd name="T42" fmla="*/ 1 w 458"/>
                <a:gd name="T43" fmla="*/ 1 h 570"/>
                <a:gd name="T44" fmla="*/ 1 w 458"/>
                <a:gd name="T45" fmla="*/ 1 h 570"/>
                <a:gd name="T46" fmla="*/ 2 w 458"/>
                <a:gd name="T47" fmla="*/ 1 h 570"/>
                <a:gd name="T48" fmla="*/ 2 w 458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8"/>
                <a:gd name="T76" fmla="*/ 0 h 570"/>
                <a:gd name="T77" fmla="*/ 458 w 458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8" h="570">
                  <a:moveTo>
                    <a:pt x="74" y="559"/>
                  </a:moveTo>
                  <a:lnTo>
                    <a:pt x="152" y="570"/>
                  </a:lnTo>
                  <a:lnTo>
                    <a:pt x="221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399" y="226"/>
                  </a:lnTo>
                  <a:lnTo>
                    <a:pt x="431" y="113"/>
                  </a:lnTo>
                  <a:lnTo>
                    <a:pt x="458" y="0"/>
                  </a:lnTo>
                  <a:lnTo>
                    <a:pt x="407" y="39"/>
                  </a:lnTo>
                  <a:lnTo>
                    <a:pt x="354" y="80"/>
                  </a:lnTo>
                  <a:lnTo>
                    <a:pt x="303" y="123"/>
                  </a:lnTo>
                  <a:lnTo>
                    <a:pt x="250" y="166"/>
                  </a:lnTo>
                  <a:lnTo>
                    <a:pt x="202" y="207"/>
                  </a:lnTo>
                  <a:lnTo>
                    <a:pt x="157" y="250"/>
                  </a:lnTo>
                  <a:lnTo>
                    <a:pt x="115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6"/>
                  </a:lnTo>
                  <a:lnTo>
                    <a:pt x="0" y="471"/>
                  </a:lnTo>
                  <a:lnTo>
                    <a:pt x="2" y="500"/>
                  </a:lnTo>
                  <a:lnTo>
                    <a:pt x="14" y="524"/>
                  </a:lnTo>
                  <a:lnTo>
                    <a:pt x="38" y="544"/>
                  </a:lnTo>
                  <a:lnTo>
                    <a:pt x="74" y="55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50">
              <a:extLst>
                <a:ext uri="{FF2B5EF4-FFF2-40B4-BE49-F238E27FC236}">
                  <a16:creationId xmlns:a16="http://schemas.microsoft.com/office/drawing/2014/main" id="{05F05D1B-028E-1D4D-BA39-B3D0FE6E5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691"/>
              <a:ext cx="230" cy="190"/>
            </a:xfrm>
            <a:custGeom>
              <a:avLst/>
              <a:gdLst>
                <a:gd name="T0" fmla="*/ 2 w 459"/>
                <a:gd name="T1" fmla="*/ 1 h 570"/>
                <a:gd name="T2" fmla="*/ 3 w 459"/>
                <a:gd name="T3" fmla="*/ 1 h 570"/>
                <a:gd name="T4" fmla="*/ 4 w 459"/>
                <a:gd name="T5" fmla="*/ 1 h 570"/>
                <a:gd name="T6" fmla="*/ 5 w 459"/>
                <a:gd name="T7" fmla="*/ 1 h 570"/>
                <a:gd name="T8" fmla="*/ 6 w 459"/>
                <a:gd name="T9" fmla="*/ 1 h 570"/>
                <a:gd name="T10" fmla="*/ 6 w 459"/>
                <a:gd name="T11" fmla="*/ 0 h 570"/>
                <a:gd name="T12" fmla="*/ 7 w 459"/>
                <a:gd name="T13" fmla="*/ 0 h 570"/>
                <a:gd name="T14" fmla="*/ 7 w 459"/>
                <a:gd name="T15" fmla="*/ 0 h 570"/>
                <a:gd name="T16" fmla="*/ 8 w 459"/>
                <a:gd name="T17" fmla="*/ 0 h 570"/>
                <a:gd name="T18" fmla="*/ 7 w 459"/>
                <a:gd name="T19" fmla="*/ 0 h 570"/>
                <a:gd name="T20" fmla="*/ 6 w 459"/>
                <a:gd name="T21" fmla="*/ 0 h 570"/>
                <a:gd name="T22" fmla="*/ 5 w 459"/>
                <a:gd name="T23" fmla="*/ 0 h 570"/>
                <a:gd name="T24" fmla="*/ 4 w 459"/>
                <a:gd name="T25" fmla="*/ 0 h 570"/>
                <a:gd name="T26" fmla="*/ 4 w 459"/>
                <a:gd name="T27" fmla="*/ 0 h 570"/>
                <a:gd name="T28" fmla="*/ 3 w 459"/>
                <a:gd name="T29" fmla="*/ 0 h 570"/>
                <a:gd name="T30" fmla="*/ 2 w 459"/>
                <a:gd name="T31" fmla="*/ 0 h 570"/>
                <a:gd name="T32" fmla="*/ 2 w 459"/>
                <a:gd name="T33" fmla="*/ 0 h 570"/>
                <a:gd name="T34" fmla="*/ 1 w 459"/>
                <a:gd name="T35" fmla="*/ 1 h 570"/>
                <a:gd name="T36" fmla="*/ 1 w 459"/>
                <a:gd name="T37" fmla="*/ 1 h 570"/>
                <a:gd name="T38" fmla="*/ 0 w 459"/>
                <a:gd name="T39" fmla="*/ 1 h 570"/>
                <a:gd name="T40" fmla="*/ 1 w 459"/>
                <a:gd name="T41" fmla="*/ 1 h 570"/>
                <a:gd name="T42" fmla="*/ 1 w 459"/>
                <a:gd name="T43" fmla="*/ 1 h 570"/>
                <a:gd name="T44" fmla="*/ 1 w 459"/>
                <a:gd name="T45" fmla="*/ 1 h 570"/>
                <a:gd name="T46" fmla="*/ 2 w 459"/>
                <a:gd name="T47" fmla="*/ 1 h 570"/>
                <a:gd name="T48" fmla="*/ 2 w 459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0"/>
                <a:gd name="T77" fmla="*/ 459 w 459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0">
                  <a:moveTo>
                    <a:pt x="74" y="561"/>
                  </a:moveTo>
                  <a:lnTo>
                    <a:pt x="152" y="570"/>
                  </a:lnTo>
                  <a:lnTo>
                    <a:pt x="219" y="548"/>
                  </a:lnTo>
                  <a:lnTo>
                    <a:pt x="275" y="498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29" y="115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3" y="82"/>
                  </a:lnTo>
                  <a:lnTo>
                    <a:pt x="301" y="125"/>
                  </a:lnTo>
                  <a:lnTo>
                    <a:pt x="250" y="166"/>
                  </a:lnTo>
                  <a:lnTo>
                    <a:pt x="202" y="209"/>
                  </a:lnTo>
                  <a:lnTo>
                    <a:pt x="156" y="250"/>
                  </a:lnTo>
                  <a:lnTo>
                    <a:pt x="115" y="293"/>
                  </a:lnTo>
                  <a:lnTo>
                    <a:pt x="77" y="332"/>
                  </a:lnTo>
                  <a:lnTo>
                    <a:pt x="46" y="370"/>
                  </a:lnTo>
                  <a:lnTo>
                    <a:pt x="22" y="408"/>
                  </a:lnTo>
                  <a:lnTo>
                    <a:pt x="0" y="473"/>
                  </a:lnTo>
                  <a:lnTo>
                    <a:pt x="2" y="501"/>
                  </a:lnTo>
                  <a:lnTo>
                    <a:pt x="14" y="525"/>
                  </a:lnTo>
                  <a:lnTo>
                    <a:pt x="38" y="544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451">
              <a:extLst>
                <a:ext uri="{FF2B5EF4-FFF2-40B4-BE49-F238E27FC236}">
                  <a16:creationId xmlns:a16="http://schemas.microsoft.com/office/drawing/2014/main" id="{0B664BAD-BAF7-CA48-A257-47648B72B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" y="110"/>
              <a:ext cx="1286" cy="436"/>
            </a:xfrm>
            <a:custGeom>
              <a:avLst/>
              <a:gdLst>
                <a:gd name="T0" fmla="*/ 0 w 2572"/>
                <a:gd name="T1" fmla="*/ 1 h 1308"/>
                <a:gd name="T2" fmla="*/ 3 w 2572"/>
                <a:gd name="T3" fmla="*/ 1 h 1308"/>
                <a:gd name="T4" fmla="*/ 7 w 2572"/>
                <a:gd name="T5" fmla="*/ 1 h 1308"/>
                <a:gd name="T6" fmla="*/ 7 w 2572"/>
                <a:gd name="T7" fmla="*/ 1 h 1308"/>
                <a:gd name="T8" fmla="*/ 10 w 2572"/>
                <a:gd name="T9" fmla="*/ 0 h 1308"/>
                <a:gd name="T10" fmla="*/ 17 w 2572"/>
                <a:gd name="T11" fmla="*/ 0 h 1308"/>
                <a:gd name="T12" fmla="*/ 20 w 2572"/>
                <a:gd name="T13" fmla="*/ 0 h 1308"/>
                <a:gd name="T14" fmla="*/ 25 w 2572"/>
                <a:gd name="T15" fmla="*/ 0 h 1308"/>
                <a:gd name="T16" fmla="*/ 30 w 2572"/>
                <a:gd name="T17" fmla="*/ 0 h 1308"/>
                <a:gd name="T18" fmla="*/ 34 w 2572"/>
                <a:gd name="T19" fmla="*/ 0 h 1308"/>
                <a:gd name="T20" fmla="*/ 34 w 2572"/>
                <a:gd name="T21" fmla="*/ 1 h 1308"/>
                <a:gd name="T22" fmla="*/ 39 w 2572"/>
                <a:gd name="T23" fmla="*/ 1 h 1308"/>
                <a:gd name="T24" fmla="*/ 41 w 2572"/>
                <a:gd name="T25" fmla="*/ 1 h 1308"/>
                <a:gd name="T26" fmla="*/ 39 w 2572"/>
                <a:gd name="T27" fmla="*/ 2 h 1308"/>
                <a:gd name="T28" fmla="*/ 34 w 2572"/>
                <a:gd name="T29" fmla="*/ 2 h 1308"/>
                <a:gd name="T30" fmla="*/ 29 w 2572"/>
                <a:gd name="T31" fmla="*/ 2 h 1308"/>
                <a:gd name="T32" fmla="*/ 25 w 2572"/>
                <a:gd name="T33" fmla="*/ 2 h 1308"/>
                <a:gd name="T34" fmla="*/ 20 w 2572"/>
                <a:gd name="T35" fmla="*/ 1 h 1308"/>
                <a:gd name="T36" fmla="*/ 17 w 2572"/>
                <a:gd name="T37" fmla="*/ 2 h 1308"/>
                <a:gd name="T38" fmla="*/ 14 w 2572"/>
                <a:gd name="T39" fmla="*/ 2 h 1308"/>
                <a:gd name="T40" fmla="*/ 12 w 2572"/>
                <a:gd name="T41" fmla="*/ 2 h 1308"/>
                <a:gd name="T42" fmla="*/ 10 w 2572"/>
                <a:gd name="T43" fmla="*/ 2 h 1308"/>
                <a:gd name="T44" fmla="*/ 3 w 2572"/>
                <a:gd name="T45" fmla="*/ 2 h 1308"/>
                <a:gd name="T46" fmla="*/ 1 w 2572"/>
                <a:gd name="T47" fmla="*/ 1 h 1308"/>
                <a:gd name="T48" fmla="*/ 0 w 2572"/>
                <a:gd name="T49" fmla="*/ 1 h 1308"/>
                <a:gd name="T50" fmla="*/ 0 w 2572"/>
                <a:gd name="T51" fmla="*/ 1 h 1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72"/>
                <a:gd name="T79" fmla="*/ 0 h 1308"/>
                <a:gd name="T80" fmla="*/ 2572 w 2572"/>
                <a:gd name="T81" fmla="*/ 1308 h 1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72" h="1308">
                  <a:moveTo>
                    <a:pt x="0" y="891"/>
                  </a:moveTo>
                  <a:lnTo>
                    <a:pt x="141" y="771"/>
                  </a:lnTo>
                  <a:lnTo>
                    <a:pt x="411" y="706"/>
                  </a:lnTo>
                  <a:lnTo>
                    <a:pt x="392" y="454"/>
                  </a:lnTo>
                  <a:lnTo>
                    <a:pt x="626" y="270"/>
                  </a:lnTo>
                  <a:lnTo>
                    <a:pt x="1043" y="338"/>
                  </a:lnTo>
                  <a:lnTo>
                    <a:pt x="1266" y="87"/>
                  </a:lnTo>
                  <a:lnTo>
                    <a:pt x="1607" y="0"/>
                  </a:lnTo>
                  <a:lnTo>
                    <a:pt x="1902" y="83"/>
                  </a:lnTo>
                  <a:lnTo>
                    <a:pt x="2124" y="344"/>
                  </a:lnTo>
                  <a:lnTo>
                    <a:pt x="2127" y="523"/>
                  </a:lnTo>
                  <a:lnTo>
                    <a:pt x="2474" y="637"/>
                  </a:lnTo>
                  <a:lnTo>
                    <a:pt x="2572" y="909"/>
                  </a:lnTo>
                  <a:lnTo>
                    <a:pt x="2474" y="1129"/>
                  </a:lnTo>
                  <a:lnTo>
                    <a:pt x="2165" y="1284"/>
                  </a:lnTo>
                  <a:lnTo>
                    <a:pt x="1802" y="1308"/>
                  </a:lnTo>
                  <a:lnTo>
                    <a:pt x="1560" y="1238"/>
                  </a:lnTo>
                  <a:lnTo>
                    <a:pt x="1244" y="1091"/>
                  </a:lnTo>
                  <a:lnTo>
                    <a:pt x="1088" y="1238"/>
                  </a:lnTo>
                  <a:lnTo>
                    <a:pt x="883" y="1274"/>
                  </a:lnTo>
                  <a:lnTo>
                    <a:pt x="714" y="1214"/>
                  </a:lnTo>
                  <a:lnTo>
                    <a:pt x="626" y="1142"/>
                  </a:lnTo>
                  <a:lnTo>
                    <a:pt x="195" y="1197"/>
                  </a:lnTo>
                  <a:lnTo>
                    <a:pt x="35" y="1091"/>
                  </a:lnTo>
                  <a:lnTo>
                    <a:pt x="0" y="891"/>
                  </a:lnTo>
                  <a:close/>
                </a:path>
              </a:pathLst>
            </a:custGeom>
            <a:solidFill>
              <a:srgbClr val="D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452">
              <a:extLst>
                <a:ext uri="{FF2B5EF4-FFF2-40B4-BE49-F238E27FC236}">
                  <a16:creationId xmlns:a16="http://schemas.microsoft.com/office/drawing/2014/main" id="{A50DA789-3DF2-8947-94A3-A1D1E3F6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" y="116"/>
              <a:ext cx="807" cy="246"/>
            </a:xfrm>
            <a:custGeom>
              <a:avLst/>
              <a:gdLst>
                <a:gd name="T0" fmla="*/ 3 w 1614"/>
                <a:gd name="T1" fmla="*/ 1 h 739"/>
                <a:gd name="T2" fmla="*/ 4 w 1614"/>
                <a:gd name="T3" fmla="*/ 1 h 739"/>
                <a:gd name="T4" fmla="*/ 5 w 1614"/>
                <a:gd name="T5" fmla="*/ 1 h 739"/>
                <a:gd name="T6" fmla="*/ 6 w 1614"/>
                <a:gd name="T7" fmla="*/ 1 h 739"/>
                <a:gd name="T8" fmla="*/ 8 w 1614"/>
                <a:gd name="T9" fmla="*/ 1 h 739"/>
                <a:gd name="T10" fmla="*/ 11 w 1614"/>
                <a:gd name="T11" fmla="*/ 1 h 739"/>
                <a:gd name="T12" fmla="*/ 13 w 1614"/>
                <a:gd name="T13" fmla="*/ 1 h 739"/>
                <a:gd name="T14" fmla="*/ 14 w 1614"/>
                <a:gd name="T15" fmla="*/ 0 h 739"/>
                <a:gd name="T16" fmla="*/ 15 w 1614"/>
                <a:gd name="T17" fmla="*/ 0 h 739"/>
                <a:gd name="T18" fmla="*/ 17 w 1614"/>
                <a:gd name="T19" fmla="*/ 0 h 739"/>
                <a:gd name="T20" fmla="*/ 19 w 1614"/>
                <a:gd name="T21" fmla="*/ 0 h 739"/>
                <a:gd name="T22" fmla="*/ 21 w 1614"/>
                <a:gd name="T23" fmla="*/ 0 h 739"/>
                <a:gd name="T24" fmla="*/ 23 w 1614"/>
                <a:gd name="T25" fmla="*/ 0 h 739"/>
                <a:gd name="T26" fmla="*/ 24 w 1614"/>
                <a:gd name="T27" fmla="*/ 0 h 739"/>
                <a:gd name="T28" fmla="*/ 26 w 1614"/>
                <a:gd name="T29" fmla="*/ 1 h 739"/>
                <a:gd name="T30" fmla="*/ 25 w 1614"/>
                <a:gd name="T31" fmla="*/ 0 h 739"/>
                <a:gd name="T32" fmla="*/ 20 w 1614"/>
                <a:gd name="T33" fmla="*/ 0 h 739"/>
                <a:gd name="T34" fmla="*/ 15 w 1614"/>
                <a:gd name="T35" fmla="*/ 0 h 739"/>
                <a:gd name="T36" fmla="*/ 11 w 1614"/>
                <a:gd name="T37" fmla="*/ 0 h 739"/>
                <a:gd name="T38" fmla="*/ 5 w 1614"/>
                <a:gd name="T39" fmla="*/ 0 h 739"/>
                <a:gd name="T40" fmla="*/ 2 w 1614"/>
                <a:gd name="T41" fmla="*/ 0 h 739"/>
                <a:gd name="T42" fmla="*/ 0 w 1614"/>
                <a:gd name="T43" fmla="*/ 1 h 739"/>
                <a:gd name="T44" fmla="*/ 1 w 1614"/>
                <a:gd name="T45" fmla="*/ 1 h 739"/>
                <a:gd name="T46" fmla="*/ 3 w 1614"/>
                <a:gd name="T47" fmla="*/ 1 h 739"/>
                <a:gd name="T48" fmla="*/ 3 w 1614"/>
                <a:gd name="T49" fmla="*/ 1 h 7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4"/>
                <a:gd name="T76" fmla="*/ 0 h 739"/>
                <a:gd name="T77" fmla="*/ 1614 w 1614"/>
                <a:gd name="T78" fmla="*/ 739 h 7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4" h="739">
                  <a:moveTo>
                    <a:pt x="169" y="739"/>
                  </a:moveTo>
                  <a:lnTo>
                    <a:pt x="201" y="532"/>
                  </a:lnTo>
                  <a:lnTo>
                    <a:pt x="266" y="454"/>
                  </a:lnTo>
                  <a:lnTo>
                    <a:pt x="383" y="407"/>
                  </a:lnTo>
                  <a:lnTo>
                    <a:pt x="506" y="395"/>
                  </a:lnTo>
                  <a:lnTo>
                    <a:pt x="675" y="441"/>
                  </a:lnTo>
                  <a:lnTo>
                    <a:pt x="785" y="493"/>
                  </a:lnTo>
                  <a:lnTo>
                    <a:pt x="843" y="323"/>
                  </a:lnTo>
                  <a:lnTo>
                    <a:pt x="928" y="246"/>
                  </a:lnTo>
                  <a:lnTo>
                    <a:pt x="1031" y="188"/>
                  </a:lnTo>
                  <a:lnTo>
                    <a:pt x="1200" y="167"/>
                  </a:lnTo>
                  <a:lnTo>
                    <a:pt x="1343" y="180"/>
                  </a:lnTo>
                  <a:lnTo>
                    <a:pt x="1445" y="227"/>
                  </a:lnTo>
                  <a:lnTo>
                    <a:pt x="1530" y="297"/>
                  </a:lnTo>
                  <a:lnTo>
                    <a:pt x="1614" y="388"/>
                  </a:lnTo>
                  <a:lnTo>
                    <a:pt x="1595" y="162"/>
                  </a:lnTo>
                  <a:lnTo>
                    <a:pt x="1270" y="0"/>
                  </a:lnTo>
                  <a:lnTo>
                    <a:pt x="921" y="18"/>
                  </a:lnTo>
                  <a:lnTo>
                    <a:pt x="655" y="318"/>
                  </a:lnTo>
                  <a:lnTo>
                    <a:pt x="299" y="253"/>
                  </a:lnTo>
                  <a:lnTo>
                    <a:pt x="92" y="323"/>
                  </a:lnTo>
                  <a:lnTo>
                    <a:pt x="0" y="559"/>
                  </a:lnTo>
                  <a:lnTo>
                    <a:pt x="20" y="708"/>
                  </a:lnTo>
                  <a:lnTo>
                    <a:pt x="169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53">
              <a:extLst>
                <a:ext uri="{FF2B5EF4-FFF2-40B4-BE49-F238E27FC236}">
                  <a16:creationId xmlns:a16="http://schemas.microsoft.com/office/drawing/2014/main" id="{2A335710-6C6C-E645-8DC7-6723F6105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" y="550"/>
              <a:ext cx="230" cy="191"/>
            </a:xfrm>
            <a:custGeom>
              <a:avLst/>
              <a:gdLst>
                <a:gd name="T0" fmla="*/ 2 w 459"/>
                <a:gd name="T1" fmla="*/ 1 h 573"/>
                <a:gd name="T2" fmla="*/ 3 w 459"/>
                <a:gd name="T3" fmla="*/ 1 h 573"/>
                <a:gd name="T4" fmla="*/ 4 w 459"/>
                <a:gd name="T5" fmla="*/ 1 h 573"/>
                <a:gd name="T6" fmla="*/ 5 w 459"/>
                <a:gd name="T7" fmla="*/ 1 h 573"/>
                <a:gd name="T8" fmla="*/ 6 w 459"/>
                <a:gd name="T9" fmla="*/ 1 h 573"/>
                <a:gd name="T10" fmla="*/ 6 w 459"/>
                <a:gd name="T11" fmla="*/ 0 h 573"/>
                <a:gd name="T12" fmla="*/ 7 w 459"/>
                <a:gd name="T13" fmla="*/ 0 h 573"/>
                <a:gd name="T14" fmla="*/ 7 w 459"/>
                <a:gd name="T15" fmla="*/ 0 h 573"/>
                <a:gd name="T16" fmla="*/ 8 w 459"/>
                <a:gd name="T17" fmla="*/ 0 h 573"/>
                <a:gd name="T18" fmla="*/ 7 w 459"/>
                <a:gd name="T19" fmla="*/ 0 h 573"/>
                <a:gd name="T20" fmla="*/ 6 w 459"/>
                <a:gd name="T21" fmla="*/ 0 h 573"/>
                <a:gd name="T22" fmla="*/ 5 w 459"/>
                <a:gd name="T23" fmla="*/ 0 h 573"/>
                <a:gd name="T24" fmla="*/ 4 w 459"/>
                <a:gd name="T25" fmla="*/ 0 h 573"/>
                <a:gd name="T26" fmla="*/ 4 w 459"/>
                <a:gd name="T27" fmla="*/ 0 h 573"/>
                <a:gd name="T28" fmla="*/ 3 w 459"/>
                <a:gd name="T29" fmla="*/ 0 h 573"/>
                <a:gd name="T30" fmla="*/ 2 w 459"/>
                <a:gd name="T31" fmla="*/ 0 h 573"/>
                <a:gd name="T32" fmla="*/ 2 w 459"/>
                <a:gd name="T33" fmla="*/ 0 h 573"/>
                <a:gd name="T34" fmla="*/ 1 w 459"/>
                <a:gd name="T35" fmla="*/ 1 h 573"/>
                <a:gd name="T36" fmla="*/ 1 w 459"/>
                <a:gd name="T37" fmla="*/ 1 h 573"/>
                <a:gd name="T38" fmla="*/ 0 w 459"/>
                <a:gd name="T39" fmla="*/ 1 h 573"/>
                <a:gd name="T40" fmla="*/ 1 w 459"/>
                <a:gd name="T41" fmla="*/ 1 h 573"/>
                <a:gd name="T42" fmla="*/ 1 w 459"/>
                <a:gd name="T43" fmla="*/ 1 h 573"/>
                <a:gd name="T44" fmla="*/ 1 w 459"/>
                <a:gd name="T45" fmla="*/ 1 h 573"/>
                <a:gd name="T46" fmla="*/ 2 w 459"/>
                <a:gd name="T47" fmla="*/ 1 h 573"/>
                <a:gd name="T48" fmla="*/ 2 w 459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3"/>
                <a:gd name="T77" fmla="*/ 459 w 459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3">
                  <a:moveTo>
                    <a:pt x="74" y="561"/>
                  </a:moveTo>
                  <a:lnTo>
                    <a:pt x="152" y="573"/>
                  </a:lnTo>
                  <a:lnTo>
                    <a:pt x="221" y="549"/>
                  </a:lnTo>
                  <a:lnTo>
                    <a:pt x="277" y="498"/>
                  </a:lnTo>
                  <a:lnTo>
                    <a:pt x="323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1" y="116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6" y="82"/>
                  </a:lnTo>
                  <a:lnTo>
                    <a:pt x="303" y="125"/>
                  </a:lnTo>
                  <a:lnTo>
                    <a:pt x="251" y="166"/>
                  </a:lnTo>
                  <a:lnTo>
                    <a:pt x="202" y="209"/>
                  </a:lnTo>
                  <a:lnTo>
                    <a:pt x="158" y="252"/>
                  </a:lnTo>
                  <a:lnTo>
                    <a:pt x="115" y="293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1"/>
                  </a:lnTo>
                  <a:lnTo>
                    <a:pt x="14" y="527"/>
                  </a:lnTo>
                  <a:lnTo>
                    <a:pt x="39" y="547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454">
              <a:extLst>
                <a:ext uri="{FF2B5EF4-FFF2-40B4-BE49-F238E27FC236}">
                  <a16:creationId xmlns:a16="http://schemas.microsoft.com/office/drawing/2014/main" id="{01B0D1DC-0E23-064D-84E1-03E828C4D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" y="84"/>
              <a:ext cx="1405" cy="506"/>
            </a:xfrm>
            <a:custGeom>
              <a:avLst/>
              <a:gdLst>
                <a:gd name="T0" fmla="*/ 28 w 2811"/>
                <a:gd name="T1" fmla="*/ 2 h 1517"/>
                <a:gd name="T2" fmla="*/ 35 w 2811"/>
                <a:gd name="T3" fmla="*/ 2 h 1517"/>
                <a:gd name="T4" fmla="*/ 39 w 2811"/>
                <a:gd name="T5" fmla="*/ 2 h 1517"/>
                <a:gd name="T6" fmla="*/ 42 w 2811"/>
                <a:gd name="T7" fmla="*/ 2 h 1517"/>
                <a:gd name="T8" fmla="*/ 43 w 2811"/>
                <a:gd name="T9" fmla="*/ 1 h 1517"/>
                <a:gd name="T10" fmla="*/ 42 w 2811"/>
                <a:gd name="T11" fmla="*/ 1 h 1517"/>
                <a:gd name="T12" fmla="*/ 40 w 2811"/>
                <a:gd name="T13" fmla="*/ 1 h 1517"/>
                <a:gd name="T14" fmla="*/ 38 w 2811"/>
                <a:gd name="T15" fmla="*/ 1 h 1517"/>
                <a:gd name="T16" fmla="*/ 36 w 2811"/>
                <a:gd name="T17" fmla="*/ 1 h 1517"/>
                <a:gd name="T18" fmla="*/ 35 w 2811"/>
                <a:gd name="T19" fmla="*/ 0 h 1517"/>
                <a:gd name="T20" fmla="*/ 32 w 2811"/>
                <a:gd name="T21" fmla="*/ 0 h 1517"/>
                <a:gd name="T22" fmla="*/ 29 w 2811"/>
                <a:gd name="T23" fmla="*/ 0 h 1517"/>
                <a:gd name="T24" fmla="*/ 23 w 2811"/>
                <a:gd name="T25" fmla="*/ 0 h 1517"/>
                <a:gd name="T26" fmla="*/ 20 w 2811"/>
                <a:gd name="T27" fmla="*/ 0 h 1517"/>
                <a:gd name="T28" fmla="*/ 18 w 2811"/>
                <a:gd name="T29" fmla="*/ 0 h 1517"/>
                <a:gd name="T30" fmla="*/ 16 w 2811"/>
                <a:gd name="T31" fmla="*/ 0 h 1517"/>
                <a:gd name="T32" fmla="*/ 11 w 2811"/>
                <a:gd name="T33" fmla="*/ 0 h 1517"/>
                <a:gd name="T34" fmla="*/ 7 w 2811"/>
                <a:gd name="T35" fmla="*/ 1 h 1517"/>
                <a:gd name="T36" fmla="*/ 6 w 2811"/>
                <a:gd name="T37" fmla="*/ 1 h 1517"/>
                <a:gd name="T38" fmla="*/ 8 w 2811"/>
                <a:gd name="T39" fmla="*/ 1 h 1517"/>
                <a:gd name="T40" fmla="*/ 11 w 2811"/>
                <a:gd name="T41" fmla="*/ 1 h 1517"/>
                <a:gd name="T42" fmla="*/ 9 w 2811"/>
                <a:gd name="T43" fmla="*/ 1 h 1517"/>
                <a:gd name="T44" fmla="*/ 10 w 2811"/>
                <a:gd name="T45" fmla="*/ 1 h 1517"/>
                <a:gd name="T46" fmla="*/ 12 w 2811"/>
                <a:gd name="T47" fmla="*/ 1 h 1517"/>
                <a:gd name="T48" fmla="*/ 17 w 2811"/>
                <a:gd name="T49" fmla="*/ 1 h 1517"/>
                <a:gd name="T50" fmla="*/ 19 w 2811"/>
                <a:gd name="T51" fmla="*/ 1 h 1517"/>
                <a:gd name="T52" fmla="*/ 20 w 2811"/>
                <a:gd name="T53" fmla="*/ 0 h 1517"/>
                <a:gd name="T54" fmla="*/ 22 w 2811"/>
                <a:gd name="T55" fmla="*/ 0 h 1517"/>
                <a:gd name="T56" fmla="*/ 26 w 2811"/>
                <a:gd name="T57" fmla="*/ 0 h 1517"/>
                <a:gd name="T58" fmla="*/ 29 w 2811"/>
                <a:gd name="T59" fmla="*/ 0 h 1517"/>
                <a:gd name="T60" fmla="*/ 32 w 2811"/>
                <a:gd name="T61" fmla="*/ 1 h 1517"/>
                <a:gd name="T62" fmla="*/ 37 w 2811"/>
                <a:gd name="T63" fmla="*/ 1 h 1517"/>
                <a:gd name="T64" fmla="*/ 40 w 2811"/>
                <a:gd name="T65" fmla="*/ 1 h 1517"/>
                <a:gd name="T66" fmla="*/ 39 w 2811"/>
                <a:gd name="T67" fmla="*/ 2 h 1517"/>
                <a:gd name="T68" fmla="*/ 36 w 2811"/>
                <a:gd name="T69" fmla="*/ 2 h 1517"/>
                <a:gd name="T70" fmla="*/ 33 w 2811"/>
                <a:gd name="T71" fmla="*/ 2 h 1517"/>
                <a:gd name="T72" fmla="*/ 26 w 2811"/>
                <a:gd name="T73" fmla="*/ 2 h 1517"/>
                <a:gd name="T74" fmla="*/ 23 w 2811"/>
                <a:gd name="T75" fmla="*/ 2 h 1517"/>
                <a:gd name="T76" fmla="*/ 21 w 2811"/>
                <a:gd name="T77" fmla="*/ 1 h 1517"/>
                <a:gd name="T78" fmla="*/ 20 w 2811"/>
                <a:gd name="T79" fmla="*/ 2 h 1517"/>
                <a:gd name="T80" fmla="*/ 18 w 2811"/>
                <a:gd name="T81" fmla="*/ 2 h 1517"/>
                <a:gd name="T82" fmla="*/ 15 w 2811"/>
                <a:gd name="T83" fmla="*/ 2 h 1517"/>
                <a:gd name="T84" fmla="*/ 11 w 2811"/>
                <a:gd name="T85" fmla="*/ 1 h 1517"/>
                <a:gd name="T86" fmla="*/ 8 w 2811"/>
                <a:gd name="T87" fmla="*/ 2 h 1517"/>
                <a:gd name="T88" fmla="*/ 4 w 2811"/>
                <a:gd name="T89" fmla="*/ 2 h 1517"/>
                <a:gd name="T90" fmla="*/ 3 w 2811"/>
                <a:gd name="T91" fmla="*/ 1 h 1517"/>
                <a:gd name="T92" fmla="*/ 5 w 2811"/>
                <a:gd name="T93" fmla="*/ 1 h 1517"/>
                <a:gd name="T94" fmla="*/ 3 w 2811"/>
                <a:gd name="T95" fmla="*/ 1 h 1517"/>
                <a:gd name="T96" fmla="*/ 0 w 2811"/>
                <a:gd name="T97" fmla="*/ 1 h 1517"/>
                <a:gd name="T98" fmla="*/ 0 w 2811"/>
                <a:gd name="T99" fmla="*/ 2 h 1517"/>
                <a:gd name="T100" fmla="*/ 2 w 2811"/>
                <a:gd name="T101" fmla="*/ 2 h 1517"/>
                <a:gd name="T102" fmla="*/ 8 w 2811"/>
                <a:gd name="T103" fmla="*/ 2 h 1517"/>
                <a:gd name="T104" fmla="*/ 11 w 2811"/>
                <a:gd name="T105" fmla="*/ 2 h 1517"/>
                <a:gd name="T106" fmla="*/ 13 w 2811"/>
                <a:gd name="T107" fmla="*/ 2 h 1517"/>
                <a:gd name="T108" fmla="*/ 17 w 2811"/>
                <a:gd name="T109" fmla="*/ 2 h 1517"/>
                <a:gd name="T110" fmla="*/ 21 w 2811"/>
                <a:gd name="T111" fmla="*/ 2 h 1517"/>
                <a:gd name="T112" fmla="*/ 23 w 2811"/>
                <a:gd name="T113" fmla="*/ 2 h 1517"/>
                <a:gd name="T114" fmla="*/ 26 w 2811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1"/>
                <a:gd name="T175" fmla="*/ 0 h 1517"/>
                <a:gd name="T176" fmla="*/ 2811 w 2811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1" h="1517">
                  <a:moveTo>
                    <a:pt x="1685" y="1459"/>
                  </a:moveTo>
                  <a:lnTo>
                    <a:pt x="1726" y="1473"/>
                  </a:lnTo>
                  <a:lnTo>
                    <a:pt x="1765" y="1483"/>
                  </a:lnTo>
                  <a:lnTo>
                    <a:pt x="1844" y="1502"/>
                  </a:lnTo>
                  <a:lnTo>
                    <a:pt x="1922" y="1514"/>
                  </a:lnTo>
                  <a:lnTo>
                    <a:pt x="2000" y="1517"/>
                  </a:lnTo>
                  <a:lnTo>
                    <a:pt x="2148" y="1505"/>
                  </a:lnTo>
                  <a:lnTo>
                    <a:pt x="2288" y="1474"/>
                  </a:lnTo>
                  <a:lnTo>
                    <a:pt x="2355" y="1450"/>
                  </a:lnTo>
                  <a:lnTo>
                    <a:pt x="2418" y="1422"/>
                  </a:lnTo>
                  <a:lnTo>
                    <a:pt x="2476" y="1390"/>
                  </a:lnTo>
                  <a:lnTo>
                    <a:pt x="2533" y="1357"/>
                  </a:lnTo>
                  <a:lnTo>
                    <a:pt x="2584" y="1317"/>
                  </a:lnTo>
                  <a:lnTo>
                    <a:pt x="2632" y="1279"/>
                  </a:lnTo>
                  <a:lnTo>
                    <a:pt x="2675" y="1233"/>
                  </a:lnTo>
                  <a:lnTo>
                    <a:pt x="2712" y="1191"/>
                  </a:lnTo>
                  <a:lnTo>
                    <a:pt x="2743" y="1144"/>
                  </a:lnTo>
                  <a:lnTo>
                    <a:pt x="2770" y="1100"/>
                  </a:lnTo>
                  <a:lnTo>
                    <a:pt x="2803" y="1004"/>
                  </a:lnTo>
                  <a:lnTo>
                    <a:pt x="2811" y="913"/>
                  </a:lnTo>
                  <a:lnTo>
                    <a:pt x="2801" y="871"/>
                  </a:lnTo>
                  <a:lnTo>
                    <a:pt x="2786" y="826"/>
                  </a:lnTo>
                  <a:lnTo>
                    <a:pt x="2762" y="787"/>
                  </a:lnTo>
                  <a:lnTo>
                    <a:pt x="2748" y="768"/>
                  </a:lnTo>
                  <a:lnTo>
                    <a:pt x="2731" y="749"/>
                  </a:lnTo>
                  <a:lnTo>
                    <a:pt x="2690" y="716"/>
                  </a:lnTo>
                  <a:lnTo>
                    <a:pt x="2639" y="684"/>
                  </a:lnTo>
                  <a:lnTo>
                    <a:pt x="2612" y="669"/>
                  </a:lnTo>
                  <a:lnTo>
                    <a:pt x="2582" y="657"/>
                  </a:lnTo>
                  <a:lnTo>
                    <a:pt x="2548" y="645"/>
                  </a:lnTo>
                  <a:lnTo>
                    <a:pt x="2511" y="634"/>
                  </a:lnTo>
                  <a:lnTo>
                    <a:pt x="2434" y="615"/>
                  </a:lnTo>
                  <a:lnTo>
                    <a:pt x="2344" y="602"/>
                  </a:lnTo>
                  <a:lnTo>
                    <a:pt x="2370" y="509"/>
                  </a:lnTo>
                  <a:lnTo>
                    <a:pt x="2370" y="417"/>
                  </a:lnTo>
                  <a:lnTo>
                    <a:pt x="2359" y="375"/>
                  </a:lnTo>
                  <a:lnTo>
                    <a:pt x="2344" y="332"/>
                  </a:lnTo>
                  <a:lnTo>
                    <a:pt x="2321" y="291"/>
                  </a:lnTo>
                  <a:lnTo>
                    <a:pt x="2295" y="253"/>
                  </a:lnTo>
                  <a:lnTo>
                    <a:pt x="2264" y="217"/>
                  </a:lnTo>
                  <a:lnTo>
                    <a:pt x="2229" y="183"/>
                  </a:lnTo>
                  <a:lnTo>
                    <a:pt x="2189" y="149"/>
                  </a:lnTo>
                  <a:lnTo>
                    <a:pt x="2148" y="121"/>
                  </a:lnTo>
                  <a:lnTo>
                    <a:pt x="2102" y="96"/>
                  </a:lnTo>
                  <a:lnTo>
                    <a:pt x="2054" y="72"/>
                  </a:lnTo>
                  <a:lnTo>
                    <a:pt x="2001" y="51"/>
                  </a:lnTo>
                  <a:lnTo>
                    <a:pt x="1950" y="32"/>
                  </a:lnTo>
                  <a:lnTo>
                    <a:pt x="1895" y="19"/>
                  </a:lnTo>
                  <a:lnTo>
                    <a:pt x="1840" y="10"/>
                  </a:lnTo>
                  <a:lnTo>
                    <a:pt x="1726" y="0"/>
                  </a:lnTo>
                  <a:lnTo>
                    <a:pt x="1613" y="10"/>
                  </a:lnTo>
                  <a:lnTo>
                    <a:pt x="1504" y="38"/>
                  </a:lnTo>
                  <a:lnTo>
                    <a:pt x="1449" y="58"/>
                  </a:lnTo>
                  <a:lnTo>
                    <a:pt x="1398" y="84"/>
                  </a:lnTo>
                  <a:lnTo>
                    <a:pt x="1350" y="118"/>
                  </a:lnTo>
                  <a:lnTo>
                    <a:pt x="1300" y="155"/>
                  </a:lnTo>
                  <a:lnTo>
                    <a:pt x="1258" y="196"/>
                  </a:lnTo>
                  <a:lnTo>
                    <a:pt x="1237" y="220"/>
                  </a:lnTo>
                  <a:lnTo>
                    <a:pt x="1220" y="246"/>
                  </a:lnTo>
                  <a:lnTo>
                    <a:pt x="1182" y="301"/>
                  </a:lnTo>
                  <a:lnTo>
                    <a:pt x="1148" y="364"/>
                  </a:lnTo>
                  <a:lnTo>
                    <a:pt x="1119" y="349"/>
                  </a:lnTo>
                  <a:lnTo>
                    <a:pt x="1087" y="337"/>
                  </a:lnTo>
                  <a:lnTo>
                    <a:pt x="1030" y="315"/>
                  </a:lnTo>
                  <a:lnTo>
                    <a:pt x="974" y="301"/>
                  </a:lnTo>
                  <a:lnTo>
                    <a:pt x="921" y="287"/>
                  </a:lnTo>
                  <a:lnTo>
                    <a:pt x="825" y="276"/>
                  </a:lnTo>
                  <a:lnTo>
                    <a:pt x="738" y="282"/>
                  </a:lnTo>
                  <a:lnTo>
                    <a:pt x="663" y="298"/>
                  </a:lnTo>
                  <a:lnTo>
                    <a:pt x="598" y="327"/>
                  </a:lnTo>
                  <a:lnTo>
                    <a:pt x="543" y="364"/>
                  </a:lnTo>
                  <a:lnTo>
                    <a:pt x="497" y="409"/>
                  </a:lnTo>
                  <a:lnTo>
                    <a:pt x="462" y="457"/>
                  </a:lnTo>
                  <a:lnTo>
                    <a:pt x="438" y="511"/>
                  </a:lnTo>
                  <a:lnTo>
                    <a:pt x="418" y="619"/>
                  </a:lnTo>
                  <a:lnTo>
                    <a:pt x="421" y="671"/>
                  </a:lnTo>
                  <a:lnTo>
                    <a:pt x="437" y="718"/>
                  </a:lnTo>
                  <a:lnTo>
                    <a:pt x="459" y="759"/>
                  </a:lnTo>
                  <a:lnTo>
                    <a:pt x="490" y="792"/>
                  </a:lnTo>
                  <a:lnTo>
                    <a:pt x="524" y="818"/>
                  </a:lnTo>
                  <a:lnTo>
                    <a:pt x="548" y="829"/>
                  </a:lnTo>
                  <a:lnTo>
                    <a:pt x="574" y="838"/>
                  </a:lnTo>
                  <a:lnTo>
                    <a:pt x="637" y="850"/>
                  </a:lnTo>
                  <a:lnTo>
                    <a:pt x="707" y="846"/>
                  </a:lnTo>
                  <a:lnTo>
                    <a:pt x="678" y="809"/>
                  </a:lnTo>
                  <a:lnTo>
                    <a:pt x="656" y="771"/>
                  </a:lnTo>
                  <a:lnTo>
                    <a:pt x="625" y="705"/>
                  </a:lnTo>
                  <a:lnTo>
                    <a:pt x="616" y="645"/>
                  </a:lnTo>
                  <a:lnTo>
                    <a:pt x="625" y="591"/>
                  </a:lnTo>
                  <a:lnTo>
                    <a:pt x="635" y="566"/>
                  </a:lnTo>
                  <a:lnTo>
                    <a:pt x="650" y="546"/>
                  </a:lnTo>
                  <a:lnTo>
                    <a:pt x="666" y="525"/>
                  </a:lnTo>
                  <a:lnTo>
                    <a:pt x="685" y="508"/>
                  </a:lnTo>
                  <a:lnTo>
                    <a:pt x="734" y="477"/>
                  </a:lnTo>
                  <a:lnTo>
                    <a:pt x="762" y="464"/>
                  </a:lnTo>
                  <a:lnTo>
                    <a:pt x="789" y="453"/>
                  </a:lnTo>
                  <a:lnTo>
                    <a:pt x="852" y="440"/>
                  </a:lnTo>
                  <a:lnTo>
                    <a:pt x="919" y="433"/>
                  </a:lnTo>
                  <a:lnTo>
                    <a:pt x="1057" y="446"/>
                  </a:lnTo>
                  <a:lnTo>
                    <a:pt x="1122" y="467"/>
                  </a:lnTo>
                  <a:lnTo>
                    <a:pt x="1184" y="494"/>
                  </a:lnTo>
                  <a:lnTo>
                    <a:pt x="1239" y="532"/>
                  </a:lnTo>
                  <a:lnTo>
                    <a:pt x="1285" y="580"/>
                  </a:lnTo>
                  <a:lnTo>
                    <a:pt x="1275" y="489"/>
                  </a:lnTo>
                  <a:lnTo>
                    <a:pt x="1288" y="407"/>
                  </a:lnTo>
                  <a:lnTo>
                    <a:pt x="1302" y="371"/>
                  </a:lnTo>
                  <a:lnTo>
                    <a:pt x="1321" y="335"/>
                  </a:lnTo>
                  <a:lnTo>
                    <a:pt x="1343" y="306"/>
                  </a:lnTo>
                  <a:lnTo>
                    <a:pt x="1372" y="277"/>
                  </a:lnTo>
                  <a:lnTo>
                    <a:pt x="1401" y="252"/>
                  </a:lnTo>
                  <a:lnTo>
                    <a:pt x="1433" y="231"/>
                  </a:lnTo>
                  <a:lnTo>
                    <a:pt x="1468" y="212"/>
                  </a:lnTo>
                  <a:lnTo>
                    <a:pt x="1507" y="196"/>
                  </a:lnTo>
                  <a:lnTo>
                    <a:pt x="1546" y="185"/>
                  </a:lnTo>
                  <a:lnTo>
                    <a:pt x="1587" y="176"/>
                  </a:lnTo>
                  <a:lnTo>
                    <a:pt x="1671" y="168"/>
                  </a:lnTo>
                  <a:lnTo>
                    <a:pt x="1757" y="173"/>
                  </a:lnTo>
                  <a:lnTo>
                    <a:pt x="1840" y="194"/>
                  </a:lnTo>
                  <a:lnTo>
                    <a:pt x="1880" y="209"/>
                  </a:lnTo>
                  <a:lnTo>
                    <a:pt x="1916" y="229"/>
                  </a:lnTo>
                  <a:lnTo>
                    <a:pt x="1987" y="277"/>
                  </a:lnTo>
                  <a:lnTo>
                    <a:pt x="2017" y="310"/>
                  </a:lnTo>
                  <a:lnTo>
                    <a:pt x="2042" y="345"/>
                  </a:lnTo>
                  <a:lnTo>
                    <a:pt x="2087" y="427"/>
                  </a:lnTo>
                  <a:lnTo>
                    <a:pt x="2112" y="525"/>
                  </a:lnTo>
                  <a:lnTo>
                    <a:pt x="2116" y="643"/>
                  </a:lnTo>
                  <a:lnTo>
                    <a:pt x="2309" y="672"/>
                  </a:lnTo>
                  <a:lnTo>
                    <a:pt x="2384" y="696"/>
                  </a:lnTo>
                  <a:lnTo>
                    <a:pt x="2448" y="722"/>
                  </a:lnTo>
                  <a:lnTo>
                    <a:pt x="2539" y="785"/>
                  </a:lnTo>
                  <a:lnTo>
                    <a:pt x="2586" y="857"/>
                  </a:lnTo>
                  <a:lnTo>
                    <a:pt x="2591" y="936"/>
                  </a:lnTo>
                  <a:lnTo>
                    <a:pt x="2582" y="975"/>
                  </a:lnTo>
                  <a:lnTo>
                    <a:pt x="2564" y="1014"/>
                  </a:lnTo>
                  <a:lnTo>
                    <a:pt x="2539" y="1053"/>
                  </a:lnTo>
                  <a:lnTo>
                    <a:pt x="2506" y="1093"/>
                  </a:lnTo>
                  <a:lnTo>
                    <a:pt x="2466" y="1129"/>
                  </a:lnTo>
                  <a:lnTo>
                    <a:pt x="2420" y="1163"/>
                  </a:lnTo>
                  <a:lnTo>
                    <a:pt x="2370" y="1195"/>
                  </a:lnTo>
                  <a:lnTo>
                    <a:pt x="2314" y="1223"/>
                  </a:lnTo>
                  <a:lnTo>
                    <a:pt x="2283" y="1235"/>
                  </a:lnTo>
                  <a:lnTo>
                    <a:pt x="2253" y="1247"/>
                  </a:lnTo>
                  <a:lnTo>
                    <a:pt x="2188" y="1269"/>
                  </a:lnTo>
                  <a:lnTo>
                    <a:pt x="2121" y="1284"/>
                  </a:lnTo>
                  <a:lnTo>
                    <a:pt x="2050" y="1295"/>
                  </a:lnTo>
                  <a:lnTo>
                    <a:pt x="1904" y="1300"/>
                  </a:lnTo>
                  <a:lnTo>
                    <a:pt x="1751" y="1276"/>
                  </a:lnTo>
                  <a:lnTo>
                    <a:pt x="1675" y="1254"/>
                  </a:lnTo>
                  <a:lnTo>
                    <a:pt x="1639" y="1240"/>
                  </a:lnTo>
                  <a:lnTo>
                    <a:pt x="1600" y="1223"/>
                  </a:lnTo>
                  <a:lnTo>
                    <a:pt x="1526" y="1184"/>
                  </a:lnTo>
                  <a:lnTo>
                    <a:pt x="1490" y="1161"/>
                  </a:lnTo>
                  <a:lnTo>
                    <a:pt x="1454" y="1135"/>
                  </a:lnTo>
                  <a:lnTo>
                    <a:pt x="1418" y="1107"/>
                  </a:lnTo>
                  <a:lnTo>
                    <a:pt x="1384" y="1077"/>
                  </a:lnTo>
                  <a:lnTo>
                    <a:pt x="1350" y="1044"/>
                  </a:lnTo>
                  <a:lnTo>
                    <a:pt x="1316" y="1006"/>
                  </a:lnTo>
                  <a:lnTo>
                    <a:pt x="1326" y="1053"/>
                  </a:lnTo>
                  <a:lnTo>
                    <a:pt x="1317" y="1096"/>
                  </a:lnTo>
                  <a:lnTo>
                    <a:pt x="1297" y="1137"/>
                  </a:lnTo>
                  <a:lnTo>
                    <a:pt x="1285" y="1156"/>
                  </a:lnTo>
                  <a:lnTo>
                    <a:pt x="1266" y="1175"/>
                  </a:lnTo>
                  <a:lnTo>
                    <a:pt x="1227" y="1208"/>
                  </a:lnTo>
                  <a:lnTo>
                    <a:pt x="1179" y="1235"/>
                  </a:lnTo>
                  <a:lnTo>
                    <a:pt x="1153" y="1249"/>
                  </a:lnTo>
                  <a:lnTo>
                    <a:pt x="1126" y="1260"/>
                  </a:lnTo>
                  <a:lnTo>
                    <a:pt x="1073" y="1276"/>
                  </a:lnTo>
                  <a:lnTo>
                    <a:pt x="1016" y="1286"/>
                  </a:lnTo>
                  <a:lnTo>
                    <a:pt x="960" y="1288"/>
                  </a:lnTo>
                  <a:lnTo>
                    <a:pt x="861" y="1264"/>
                  </a:lnTo>
                  <a:lnTo>
                    <a:pt x="789" y="1197"/>
                  </a:lnTo>
                  <a:lnTo>
                    <a:pt x="762" y="1083"/>
                  </a:lnTo>
                  <a:lnTo>
                    <a:pt x="706" y="1113"/>
                  </a:lnTo>
                  <a:lnTo>
                    <a:pt x="656" y="1137"/>
                  </a:lnTo>
                  <a:lnTo>
                    <a:pt x="606" y="1156"/>
                  </a:lnTo>
                  <a:lnTo>
                    <a:pt x="560" y="1170"/>
                  </a:lnTo>
                  <a:lnTo>
                    <a:pt x="478" y="1189"/>
                  </a:lnTo>
                  <a:lnTo>
                    <a:pt x="406" y="1192"/>
                  </a:lnTo>
                  <a:lnTo>
                    <a:pt x="347" y="1185"/>
                  </a:lnTo>
                  <a:lnTo>
                    <a:pt x="299" y="1168"/>
                  </a:lnTo>
                  <a:lnTo>
                    <a:pt x="235" y="1109"/>
                  </a:lnTo>
                  <a:lnTo>
                    <a:pt x="217" y="1031"/>
                  </a:lnTo>
                  <a:lnTo>
                    <a:pt x="222" y="990"/>
                  </a:lnTo>
                  <a:lnTo>
                    <a:pt x="241" y="947"/>
                  </a:lnTo>
                  <a:lnTo>
                    <a:pt x="271" y="908"/>
                  </a:lnTo>
                  <a:lnTo>
                    <a:pt x="290" y="887"/>
                  </a:lnTo>
                  <a:lnTo>
                    <a:pt x="310" y="871"/>
                  </a:lnTo>
                  <a:lnTo>
                    <a:pt x="362" y="841"/>
                  </a:lnTo>
                  <a:lnTo>
                    <a:pt x="391" y="828"/>
                  </a:lnTo>
                  <a:lnTo>
                    <a:pt x="423" y="816"/>
                  </a:lnTo>
                  <a:lnTo>
                    <a:pt x="332" y="818"/>
                  </a:lnTo>
                  <a:lnTo>
                    <a:pt x="247" y="835"/>
                  </a:lnTo>
                  <a:lnTo>
                    <a:pt x="107" y="910"/>
                  </a:lnTo>
                  <a:lnTo>
                    <a:pt x="55" y="960"/>
                  </a:lnTo>
                  <a:lnTo>
                    <a:pt x="16" y="1018"/>
                  </a:lnTo>
                  <a:lnTo>
                    <a:pt x="0" y="1077"/>
                  </a:lnTo>
                  <a:lnTo>
                    <a:pt x="0" y="1139"/>
                  </a:lnTo>
                  <a:lnTo>
                    <a:pt x="0" y="1195"/>
                  </a:lnTo>
                  <a:lnTo>
                    <a:pt x="10" y="1223"/>
                  </a:lnTo>
                  <a:lnTo>
                    <a:pt x="29" y="1247"/>
                  </a:lnTo>
                  <a:lnTo>
                    <a:pt x="54" y="1271"/>
                  </a:lnTo>
                  <a:lnTo>
                    <a:pt x="81" y="1291"/>
                  </a:lnTo>
                  <a:lnTo>
                    <a:pt x="116" y="1310"/>
                  </a:lnTo>
                  <a:lnTo>
                    <a:pt x="157" y="1325"/>
                  </a:lnTo>
                  <a:lnTo>
                    <a:pt x="204" y="1336"/>
                  </a:lnTo>
                  <a:lnTo>
                    <a:pt x="258" y="1344"/>
                  </a:lnTo>
                  <a:lnTo>
                    <a:pt x="384" y="1348"/>
                  </a:lnTo>
                  <a:lnTo>
                    <a:pt x="538" y="1331"/>
                  </a:lnTo>
                  <a:lnTo>
                    <a:pt x="628" y="1314"/>
                  </a:lnTo>
                  <a:lnTo>
                    <a:pt x="722" y="1291"/>
                  </a:lnTo>
                  <a:lnTo>
                    <a:pt x="741" y="1317"/>
                  </a:lnTo>
                  <a:lnTo>
                    <a:pt x="763" y="1342"/>
                  </a:lnTo>
                  <a:lnTo>
                    <a:pt x="784" y="1363"/>
                  </a:lnTo>
                  <a:lnTo>
                    <a:pt x="806" y="1382"/>
                  </a:lnTo>
                  <a:lnTo>
                    <a:pt x="852" y="1411"/>
                  </a:lnTo>
                  <a:lnTo>
                    <a:pt x="877" y="1424"/>
                  </a:lnTo>
                  <a:lnTo>
                    <a:pt x="903" y="1433"/>
                  </a:lnTo>
                  <a:lnTo>
                    <a:pt x="953" y="1447"/>
                  </a:lnTo>
                  <a:lnTo>
                    <a:pt x="1003" y="1452"/>
                  </a:lnTo>
                  <a:lnTo>
                    <a:pt x="1105" y="1442"/>
                  </a:lnTo>
                  <a:lnTo>
                    <a:pt x="1199" y="1413"/>
                  </a:lnTo>
                  <a:lnTo>
                    <a:pt x="1278" y="1366"/>
                  </a:lnTo>
                  <a:lnTo>
                    <a:pt x="1340" y="1310"/>
                  </a:lnTo>
                  <a:lnTo>
                    <a:pt x="1374" y="1247"/>
                  </a:lnTo>
                  <a:lnTo>
                    <a:pt x="1394" y="1262"/>
                  </a:lnTo>
                  <a:lnTo>
                    <a:pt x="1430" y="1288"/>
                  </a:lnTo>
                  <a:lnTo>
                    <a:pt x="1480" y="1320"/>
                  </a:lnTo>
                  <a:lnTo>
                    <a:pt x="1529" y="1355"/>
                  </a:lnTo>
                  <a:lnTo>
                    <a:pt x="1582" y="1389"/>
                  </a:lnTo>
                  <a:lnTo>
                    <a:pt x="1628" y="1420"/>
                  </a:lnTo>
                  <a:lnTo>
                    <a:pt x="1685" y="1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455">
              <a:extLst>
                <a:ext uri="{FF2B5EF4-FFF2-40B4-BE49-F238E27FC236}">
                  <a16:creationId xmlns:a16="http://schemas.microsoft.com/office/drawing/2014/main" id="{BBE1A458-4367-234B-A821-08C4E2634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641"/>
              <a:ext cx="229" cy="191"/>
            </a:xfrm>
            <a:custGeom>
              <a:avLst/>
              <a:gdLst>
                <a:gd name="T0" fmla="*/ 1 w 460"/>
                <a:gd name="T1" fmla="*/ 1 h 573"/>
                <a:gd name="T2" fmla="*/ 2 w 460"/>
                <a:gd name="T3" fmla="*/ 1 h 573"/>
                <a:gd name="T4" fmla="*/ 3 w 460"/>
                <a:gd name="T5" fmla="*/ 1 h 573"/>
                <a:gd name="T6" fmla="*/ 4 w 460"/>
                <a:gd name="T7" fmla="*/ 1 h 573"/>
                <a:gd name="T8" fmla="*/ 5 w 460"/>
                <a:gd name="T9" fmla="*/ 1 h 573"/>
                <a:gd name="T10" fmla="*/ 5 w 460"/>
                <a:gd name="T11" fmla="*/ 0 h 573"/>
                <a:gd name="T12" fmla="*/ 6 w 460"/>
                <a:gd name="T13" fmla="*/ 0 h 573"/>
                <a:gd name="T14" fmla="*/ 6 w 460"/>
                <a:gd name="T15" fmla="*/ 0 h 573"/>
                <a:gd name="T16" fmla="*/ 7 w 460"/>
                <a:gd name="T17" fmla="*/ 0 h 573"/>
                <a:gd name="T18" fmla="*/ 6 w 460"/>
                <a:gd name="T19" fmla="*/ 0 h 573"/>
                <a:gd name="T20" fmla="*/ 5 w 460"/>
                <a:gd name="T21" fmla="*/ 0 h 573"/>
                <a:gd name="T22" fmla="*/ 4 w 460"/>
                <a:gd name="T23" fmla="*/ 0 h 573"/>
                <a:gd name="T24" fmla="*/ 3 w 460"/>
                <a:gd name="T25" fmla="*/ 0 h 573"/>
                <a:gd name="T26" fmla="*/ 3 w 460"/>
                <a:gd name="T27" fmla="*/ 0 h 573"/>
                <a:gd name="T28" fmla="*/ 2 w 460"/>
                <a:gd name="T29" fmla="*/ 0 h 573"/>
                <a:gd name="T30" fmla="*/ 1 w 460"/>
                <a:gd name="T31" fmla="*/ 0 h 573"/>
                <a:gd name="T32" fmla="*/ 1 w 460"/>
                <a:gd name="T33" fmla="*/ 0 h 573"/>
                <a:gd name="T34" fmla="*/ 0 w 460"/>
                <a:gd name="T35" fmla="*/ 1 h 573"/>
                <a:gd name="T36" fmla="*/ 0 w 460"/>
                <a:gd name="T37" fmla="*/ 1 h 573"/>
                <a:gd name="T38" fmla="*/ 0 w 460"/>
                <a:gd name="T39" fmla="*/ 1 h 573"/>
                <a:gd name="T40" fmla="*/ 0 w 460"/>
                <a:gd name="T41" fmla="*/ 1 h 573"/>
                <a:gd name="T42" fmla="*/ 0 w 460"/>
                <a:gd name="T43" fmla="*/ 1 h 573"/>
                <a:gd name="T44" fmla="*/ 0 w 460"/>
                <a:gd name="T45" fmla="*/ 1 h 573"/>
                <a:gd name="T46" fmla="*/ 1 w 460"/>
                <a:gd name="T47" fmla="*/ 1 h 573"/>
                <a:gd name="T48" fmla="*/ 1 w 460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573"/>
                <a:gd name="T77" fmla="*/ 460 w 460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573">
                  <a:moveTo>
                    <a:pt x="75" y="561"/>
                  </a:moveTo>
                  <a:lnTo>
                    <a:pt x="152" y="573"/>
                  </a:lnTo>
                  <a:lnTo>
                    <a:pt x="222" y="549"/>
                  </a:lnTo>
                  <a:lnTo>
                    <a:pt x="277" y="498"/>
                  </a:lnTo>
                  <a:lnTo>
                    <a:pt x="324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2" y="116"/>
                  </a:lnTo>
                  <a:lnTo>
                    <a:pt x="460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4" y="125"/>
                  </a:lnTo>
                  <a:lnTo>
                    <a:pt x="251" y="166"/>
                  </a:lnTo>
                  <a:lnTo>
                    <a:pt x="203" y="209"/>
                  </a:lnTo>
                  <a:lnTo>
                    <a:pt x="159" y="253"/>
                  </a:lnTo>
                  <a:lnTo>
                    <a:pt x="116" y="294"/>
                  </a:lnTo>
                  <a:lnTo>
                    <a:pt x="78" y="332"/>
                  </a:lnTo>
                  <a:lnTo>
                    <a:pt x="49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3"/>
                  </a:lnTo>
                  <a:lnTo>
                    <a:pt x="15" y="527"/>
                  </a:lnTo>
                  <a:lnTo>
                    <a:pt x="39" y="547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456">
              <a:extLst>
                <a:ext uri="{FF2B5EF4-FFF2-40B4-BE49-F238E27FC236}">
                  <a16:creationId xmlns:a16="http://schemas.microsoft.com/office/drawing/2014/main" id="{8C46F5BC-280B-C746-9FE9-998A3927A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" y="590"/>
              <a:ext cx="231" cy="190"/>
            </a:xfrm>
            <a:custGeom>
              <a:avLst/>
              <a:gdLst>
                <a:gd name="T0" fmla="*/ 2 w 462"/>
                <a:gd name="T1" fmla="*/ 1 h 570"/>
                <a:gd name="T2" fmla="*/ 3 w 462"/>
                <a:gd name="T3" fmla="*/ 1 h 570"/>
                <a:gd name="T4" fmla="*/ 4 w 462"/>
                <a:gd name="T5" fmla="*/ 1 h 570"/>
                <a:gd name="T6" fmla="*/ 5 w 462"/>
                <a:gd name="T7" fmla="*/ 1 h 570"/>
                <a:gd name="T8" fmla="*/ 6 w 462"/>
                <a:gd name="T9" fmla="*/ 1 h 570"/>
                <a:gd name="T10" fmla="*/ 6 w 462"/>
                <a:gd name="T11" fmla="*/ 0 h 570"/>
                <a:gd name="T12" fmla="*/ 7 w 462"/>
                <a:gd name="T13" fmla="*/ 0 h 570"/>
                <a:gd name="T14" fmla="*/ 7 w 462"/>
                <a:gd name="T15" fmla="*/ 0 h 570"/>
                <a:gd name="T16" fmla="*/ 8 w 462"/>
                <a:gd name="T17" fmla="*/ 0 h 570"/>
                <a:gd name="T18" fmla="*/ 7 w 462"/>
                <a:gd name="T19" fmla="*/ 0 h 570"/>
                <a:gd name="T20" fmla="*/ 6 w 462"/>
                <a:gd name="T21" fmla="*/ 0 h 570"/>
                <a:gd name="T22" fmla="*/ 5 w 462"/>
                <a:gd name="T23" fmla="*/ 0 h 570"/>
                <a:gd name="T24" fmla="*/ 4 w 462"/>
                <a:gd name="T25" fmla="*/ 0 h 570"/>
                <a:gd name="T26" fmla="*/ 4 w 462"/>
                <a:gd name="T27" fmla="*/ 0 h 570"/>
                <a:gd name="T28" fmla="*/ 3 w 462"/>
                <a:gd name="T29" fmla="*/ 0 h 570"/>
                <a:gd name="T30" fmla="*/ 2 w 462"/>
                <a:gd name="T31" fmla="*/ 0 h 570"/>
                <a:gd name="T32" fmla="*/ 2 w 462"/>
                <a:gd name="T33" fmla="*/ 0 h 570"/>
                <a:gd name="T34" fmla="*/ 1 w 462"/>
                <a:gd name="T35" fmla="*/ 1 h 570"/>
                <a:gd name="T36" fmla="*/ 1 w 462"/>
                <a:gd name="T37" fmla="*/ 1 h 570"/>
                <a:gd name="T38" fmla="*/ 0 w 462"/>
                <a:gd name="T39" fmla="*/ 1 h 570"/>
                <a:gd name="T40" fmla="*/ 1 w 462"/>
                <a:gd name="T41" fmla="*/ 1 h 570"/>
                <a:gd name="T42" fmla="*/ 1 w 462"/>
                <a:gd name="T43" fmla="*/ 1 h 570"/>
                <a:gd name="T44" fmla="*/ 1 w 462"/>
                <a:gd name="T45" fmla="*/ 1 h 570"/>
                <a:gd name="T46" fmla="*/ 2 w 462"/>
                <a:gd name="T47" fmla="*/ 1 h 570"/>
                <a:gd name="T48" fmla="*/ 2 w 462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2"/>
                <a:gd name="T76" fmla="*/ 0 h 570"/>
                <a:gd name="T77" fmla="*/ 462 w 462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2" h="570">
                  <a:moveTo>
                    <a:pt x="77" y="561"/>
                  </a:moveTo>
                  <a:lnTo>
                    <a:pt x="154" y="570"/>
                  </a:lnTo>
                  <a:lnTo>
                    <a:pt x="221" y="548"/>
                  </a:lnTo>
                  <a:lnTo>
                    <a:pt x="277" y="496"/>
                  </a:lnTo>
                  <a:lnTo>
                    <a:pt x="325" y="423"/>
                  </a:lnTo>
                  <a:lnTo>
                    <a:pt x="366" y="332"/>
                  </a:lnTo>
                  <a:lnTo>
                    <a:pt x="402" y="227"/>
                  </a:lnTo>
                  <a:lnTo>
                    <a:pt x="431" y="113"/>
                  </a:lnTo>
                  <a:lnTo>
                    <a:pt x="462" y="0"/>
                  </a:lnTo>
                  <a:lnTo>
                    <a:pt x="409" y="39"/>
                  </a:lnTo>
                  <a:lnTo>
                    <a:pt x="356" y="82"/>
                  </a:lnTo>
                  <a:lnTo>
                    <a:pt x="303" y="123"/>
                  </a:lnTo>
                  <a:lnTo>
                    <a:pt x="253" y="166"/>
                  </a:lnTo>
                  <a:lnTo>
                    <a:pt x="204" y="209"/>
                  </a:lnTo>
                  <a:lnTo>
                    <a:pt x="158" y="250"/>
                  </a:lnTo>
                  <a:lnTo>
                    <a:pt x="118" y="291"/>
                  </a:lnTo>
                  <a:lnTo>
                    <a:pt x="81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4" y="499"/>
                  </a:lnTo>
                  <a:lnTo>
                    <a:pt x="17" y="524"/>
                  </a:lnTo>
                  <a:lnTo>
                    <a:pt x="41" y="544"/>
                  </a:lnTo>
                  <a:lnTo>
                    <a:pt x="77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457">
              <a:extLst>
                <a:ext uri="{FF2B5EF4-FFF2-40B4-BE49-F238E27FC236}">
                  <a16:creationId xmlns:a16="http://schemas.microsoft.com/office/drawing/2014/main" id="{1A0E1E12-4836-C148-BBBB-3CAE4C52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" y="645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59"/>
                  </a:moveTo>
                  <a:lnTo>
                    <a:pt x="154" y="570"/>
                  </a:lnTo>
                  <a:lnTo>
                    <a:pt x="222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0"/>
                  </a:lnTo>
                  <a:lnTo>
                    <a:pt x="400" y="226"/>
                  </a:lnTo>
                  <a:lnTo>
                    <a:pt x="431" y="113"/>
                  </a:lnTo>
                  <a:lnTo>
                    <a:pt x="461" y="0"/>
                  </a:lnTo>
                  <a:lnTo>
                    <a:pt x="408" y="39"/>
                  </a:lnTo>
                  <a:lnTo>
                    <a:pt x="355" y="80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3" y="207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0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499"/>
                  </a:lnTo>
                  <a:lnTo>
                    <a:pt x="15" y="523"/>
                  </a:lnTo>
                  <a:lnTo>
                    <a:pt x="39" y="544"/>
                  </a:lnTo>
                  <a:lnTo>
                    <a:pt x="76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458">
            <a:extLst>
              <a:ext uri="{FF2B5EF4-FFF2-40B4-BE49-F238E27FC236}">
                <a16:creationId xmlns:a16="http://schemas.microsoft.com/office/drawing/2014/main" id="{0C8FD217-0141-CC4F-B386-7770C6AA4D79}"/>
              </a:ext>
            </a:extLst>
          </p:cNvPr>
          <p:cNvGrpSpPr>
            <a:grpSpLocks/>
          </p:cNvGrpSpPr>
          <p:nvPr/>
        </p:nvGrpSpPr>
        <p:grpSpPr bwMode="auto">
          <a:xfrm>
            <a:off x="2363391" y="1188215"/>
            <a:ext cx="1546118" cy="701619"/>
            <a:chOff x="268" y="84"/>
            <a:chExt cx="1432" cy="797"/>
          </a:xfrm>
        </p:grpSpPr>
        <p:sp>
          <p:nvSpPr>
            <p:cNvPr id="25" name="Freeform 459">
              <a:extLst>
                <a:ext uri="{FF2B5EF4-FFF2-40B4-BE49-F238E27FC236}">
                  <a16:creationId xmlns:a16="http://schemas.microsoft.com/office/drawing/2014/main" id="{F2E47A74-B428-8648-8C9D-CA8689B11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" y="597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61"/>
                  </a:moveTo>
                  <a:lnTo>
                    <a:pt x="154" y="570"/>
                  </a:lnTo>
                  <a:lnTo>
                    <a:pt x="222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2" y="115"/>
                  </a:lnTo>
                  <a:lnTo>
                    <a:pt x="461" y="0"/>
                  </a:lnTo>
                  <a:lnTo>
                    <a:pt x="410" y="40"/>
                  </a:lnTo>
                  <a:lnTo>
                    <a:pt x="355" y="82"/>
                  </a:lnTo>
                  <a:lnTo>
                    <a:pt x="304" y="123"/>
                  </a:lnTo>
                  <a:lnTo>
                    <a:pt x="253" y="166"/>
                  </a:lnTo>
                  <a:lnTo>
                    <a:pt x="203" y="209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2" y="500"/>
                  </a:lnTo>
                  <a:lnTo>
                    <a:pt x="15" y="524"/>
                  </a:lnTo>
                  <a:lnTo>
                    <a:pt x="39" y="544"/>
                  </a:lnTo>
                  <a:lnTo>
                    <a:pt x="76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460">
              <a:extLst>
                <a:ext uri="{FF2B5EF4-FFF2-40B4-BE49-F238E27FC236}">
                  <a16:creationId xmlns:a16="http://schemas.microsoft.com/office/drawing/2014/main" id="{987162C6-A413-F144-A417-5C07EDC5B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31"/>
              <a:ext cx="1412" cy="505"/>
            </a:xfrm>
            <a:custGeom>
              <a:avLst/>
              <a:gdLst>
                <a:gd name="T0" fmla="*/ 29 w 2823"/>
                <a:gd name="T1" fmla="*/ 2 h 1517"/>
                <a:gd name="T2" fmla="*/ 36 w 2823"/>
                <a:gd name="T3" fmla="*/ 2 h 1517"/>
                <a:gd name="T4" fmla="*/ 40 w 2823"/>
                <a:gd name="T5" fmla="*/ 2 h 1517"/>
                <a:gd name="T6" fmla="*/ 43 w 2823"/>
                <a:gd name="T7" fmla="*/ 2 h 1517"/>
                <a:gd name="T8" fmla="*/ 45 w 2823"/>
                <a:gd name="T9" fmla="*/ 1 h 1517"/>
                <a:gd name="T10" fmla="*/ 44 w 2823"/>
                <a:gd name="T11" fmla="*/ 1 h 1517"/>
                <a:gd name="T12" fmla="*/ 42 w 2823"/>
                <a:gd name="T13" fmla="*/ 1 h 1517"/>
                <a:gd name="T14" fmla="*/ 39 w 2823"/>
                <a:gd name="T15" fmla="*/ 1 h 1517"/>
                <a:gd name="T16" fmla="*/ 38 w 2823"/>
                <a:gd name="T17" fmla="*/ 1 h 1517"/>
                <a:gd name="T18" fmla="*/ 36 w 2823"/>
                <a:gd name="T19" fmla="*/ 0 h 1517"/>
                <a:gd name="T20" fmla="*/ 34 w 2823"/>
                <a:gd name="T21" fmla="*/ 0 h 1517"/>
                <a:gd name="T22" fmla="*/ 30 w 2823"/>
                <a:gd name="T23" fmla="*/ 0 h 1517"/>
                <a:gd name="T24" fmla="*/ 24 w 2823"/>
                <a:gd name="T25" fmla="*/ 0 h 1517"/>
                <a:gd name="T26" fmla="*/ 21 w 2823"/>
                <a:gd name="T27" fmla="*/ 0 h 1517"/>
                <a:gd name="T28" fmla="*/ 19 w 2823"/>
                <a:gd name="T29" fmla="*/ 0 h 1517"/>
                <a:gd name="T30" fmla="*/ 17 w 2823"/>
                <a:gd name="T31" fmla="*/ 0 h 1517"/>
                <a:gd name="T32" fmla="*/ 12 w 2823"/>
                <a:gd name="T33" fmla="*/ 0 h 1517"/>
                <a:gd name="T34" fmla="*/ 8 w 2823"/>
                <a:gd name="T35" fmla="*/ 1 h 1517"/>
                <a:gd name="T36" fmla="*/ 7 w 2823"/>
                <a:gd name="T37" fmla="*/ 1 h 1517"/>
                <a:gd name="T38" fmla="*/ 9 w 2823"/>
                <a:gd name="T39" fmla="*/ 1 h 1517"/>
                <a:gd name="T40" fmla="*/ 12 w 2823"/>
                <a:gd name="T41" fmla="*/ 1 h 1517"/>
                <a:gd name="T42" fmla="*/ 10 w 2823"/>
                <a:gd name="T43" fmla="*/ 1 h 1517"/>
                <a:gd name="T44" fmla="*/ 11 w 2823"/>
                <a:gd name="T45" fmla="*/ 1 h 1517"/>
                <a:gd name="T46" fmla="*/ 13 w 2823"/>
                <a:gd name="T47" fmla="*/ 1 h 1517"/>
                <a:gd name="T48" fmla="*/ 18 w 2823"/>
                <a:gd name="T49" fmla="*/ 1 h 1517"/>
                <a:gd name="T50" fmla="*/ 21 w 2823"/>
                <a:gd name="T51" fmla="*/ 1 h 1517"/>
                <a:gd name="T52" fmla="*/ 22 w 2823"/>
                <a:gd name="T53" fmla="*/ 0 h 1517"/>
                <a:gd name="T54" fmla="*/ 24 w 2823"/>
                <a:gd name="T55" fmla="*/ 0 h 1517"/>
                <a:gd name="T56" fmla="*/ 27 w 2823"/>
                <a:gd name="T57" fmla="*/ 0 h 1517"/>
                <a:gd name="T58" fmla="*/ 31 w 2823"/>
                <a:gd name="T59" fmla="*/ 0 h 1517"/>
                <a:gd name="T60" fmla="*/ 33 w 2823"/>
                <a:gd name="T61" fmla="*/ 1 h 1517"/>
                <a:gd name="T62" fmla="*/ 38 w 2823"/>
                <a:gd name="T63" fmla="*/ 1 h 1517"/>
                <a:gd name="T64" fmla="*/ 41 w 2823"/>
                <a:gd name="T65" fmla="*/ 1 h 1517"/>
                <a:gd name="T66" fmla="*/ 40 w 2823"/>
                <a:gd name="T67" fmla="*/ 1 h 1517"/>
                <a:gd name="T68" fmla="*/ 37 w 2823"/>
                <a:gd name="T69" fmla="*/ 2 h 1517"/>
                <a:gd name="T70" fmla="*/ 34 w 2823"/>
                <a:gd name="T71" fmla="*/ 2 h 1517"/>
                <a:gd name="T72" fmla="*/ 27 w 2823"/>
                <a:gd name="T73" fmla="*/ 2 h 1517"/>
                <a:gd name="T74" fmla="*/ 24 w 2823"/>
                <a:gd name="T75" fmla="*/ 2 h 1517"/>
                <a:gd name="T76" fmla="*/ 22 w 2823"/>
                <a:gd name="T77" fmla="*/ 1 h 1517"/>
                <a:gd name="T78" fmla="*/ 21 w 2823"/>
                <a:gd name="T79" fmla="*/ 2 h 1517"/>
                <a:gd name="T80" fmla="*/ 19 w 2823"/>
                <a:gd name="T81" fmla="*/ 2 h 1517"/>
                <a:gd name="T82" fmla="*/ 17 w 2823"/>
                <a:gd name="T83" fmla="*/ 2 h 1517"/>
                <a:gd name="T84" fmla="*/ 13 w 2823"/>
                <a:gd name="T85" fmla="*/ 1 h 1517"/>
                <a:gd name="T86" fmla="*/ 9 w 2823"/>
                <a:gd name="T87" fmla="*/ 2 h 1517"/>
                <a:gd name="T88" fmla="*/ 5 w 2823"/>
                <a:gd name="T89" fmla="*/ 2 h 1517"/>
                <a:gd name="T90" fmla="*/ 4 w 2823"/>
                <a:gd name="T91" fmla="*/ 1 h 1517"/>
                <a:gd name="T92" fmla="*/ 6 w 2823"/>
                <a:gd name="T93" fmla="*/ 1 h 1517"/>
                <a:gd name="T94" fmla="*/ 5 w 2823"/>
                <a:gd name="T95" fmla="*/ 1 h 1517"/>
                <a:gd name="T96" fmla="*/ 1 w 2823"/>
                <a:gd name="T97" fmla="*/ 1 h 1517"/>
                <a:gd name="T98" fmla="*/ 1 w 2823"/>
                <a:gd name="T99" fmla="*/ 2 h 1517"/>
                <a:gd name="T100" fmla="*/ 3 w 2823"/>
                <a:gd name="T101" fmla="*/ 2 h 1517"/>
                <a:gd name="T102" fmla="*/ 9 w 2823"/>
                <a:gd name="T103" fmla="*/ 2 h 1517"/>
                <a:gd name="T104" fmla="*/ 13 w 2823"/>
                <a:gd name="T105" fmla="*/ 2 h 1517"/>
                <a:gd name="T106" fmla="*/ 14 w 2823"/>
                <a:gd name="T107" fmla="*/ 2 h 1517"/>
                <a:gd name="T108" fmla="*/ 18 w 2823"/>
                <a:gd name="T109" fmla="*/ 2 h 1517"/>
                <a:gd name="T110" fmla="*/ 22 w 2823"/>
                <a:gd name="T111" fmla="*/ 2 h 1517"/>
                <a:gd name="T112" fmla="*/ 25 w 2823"/>
                <a:gd name="T113" fmla="*/ 2 h 1517"/>
                <a:gd name="T114" fmla="*/ 27 w 2823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3"/>
                <a:gd name="T175" fmla="*/ 0 h 1517"/>
                <a:gd name="T176" fmla="*/ 2823 w 2823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3" h="1517">
                  <a:moveTo>
                    <a:pt x="1700" y="1457"/>
                  </a:moveTo>
                  <a:lnTo>
                    <a:pt x="1739" y="1471"/>
                  </a:lnTo>
                  <a:lnTo>
                    <a:pt x="1778" y="1483"/>
                  </a:lnTo>
                  <a:lnTo>
                    <a:pt x="1855" y="1500"/>
                  </a:lnTo>
                  <a:lnTo>
                    <a:pt x="1936" y="1511"/>
                  </a:lnTo>
                  <a:lnTo>
                    <a:pt x="2012" y="1517"/>
                  </a:lnTo>
                  <a:lnTo>
                    <a:pt x="2161" y="1506"/>
                  </a:lnTo>
                  <a:lnTo>
                    <a:pt x="2300" y="1473"/>
                  </a:lnTo>
                  <a:lnTo>
                    <a:pt x="2368" y="1448"/>
                  </a:lnTo>
                  <a:lnTo>
                    <a:pt x="2431" y="1422"/>
                  </a:lnTo>
                  <a:lnTo>
                    <a:pt x="2490" y="1391"/>
                  </a:lnTo>
                  <a:lnTo>
                    <a:pt x="2546" y="1355"/>
                  </a:lnTo>
                  <a:lnTo>
                    <a:pt x="2597" y="1317"/>
                  </a:lnTo>
                  <a:lnTo>
                    <a:pt x="2645" y="1276"/>
                  </a:lnTo>
                  <a:lnTo>
                    <a:pt x="2687" y="1234"/>
                  </a:lnTo>
                  <a:lnTo>
                    <a:pt x="2724" y="1189"/>
                  </a:lnTo>
                  <a:lnTo>
                    <a:pt x="2756" y="1144"/>
                  </a:lnTo>
                  <a:lnTo>
                    <a:pt x="2782" y="1098"/>
                  </a:lnTo>
                  <a:lnTo>
                    <a:pt x="2816" y="1004"/>
                  </a:lnTo>
                  <a:lnTo>
                    <a:pt x="2823" y="912"/>
                  </a:lnTo>
                  <a:lnTo>
                    <a:pt x="2816" y="869"/>
                  </a:lnTo>
                  <a:lnTo>
                    <a:pt x="2799" y="826"/>
                  </a:lnTo>
                  <a:lnTo>
                    <a:pt x="2776" y="787"/>
                  </a:lnTo>
                  <a:lnTo>
                    <a:pt x="2760" y="768"/>
                  </a:lnTo>
                  <a:lnTo>
                    <a:pt x="2743" y="749"/>
                  </a:lnTo>
                  <a:lnTo>
                    <a:pt x="2702" y="714"/>
                  </a:lnTo>
                  <a:lnTo>
                    <a:pt x="2654" y="684"/>
                  </a:lnTo>
                  <a:lnTo>
                    <a:pt x="2626" y="669"/>
                  </a:lnTo>
                  <a:lnTo>
                    <a:pt x="2594" y="656"/>
                  </a:lnTo>
                  <a:lnTo>
                    <a:pt x="2561" y="643"/>
                  </a:lnTo>
                  <a:lnTo>
                    <a:pt x="2525" y="633"/>
                  </a:lnTo>
                  <a:lnTo>
                    <a:pt x="2447" y="615"/>
                  </a:lnTo>
                  <a:lnTo>
                    <a:pt x="2358" y="602"/>
                  </a:lnTo>
                  <a:lnTo>
                    <a:pt x="2384" y="508"/>
                  </a:lnTo>
                  <a:lnTo>
                    <a:pt x="2382" y="417"/>
                  </a:lnTo>
                  <a:lnTo>
                    <a:pt x="2371" y="373"/>
                  </a:lnTo>
                  <a:lnTo>
                    <a:pt x="2356" y="332"/>
                  </a:lnTo>
                  <a:lnTo>
                    <a:pt x="2334" y="291"/>
                  </a:lnTo>
                  <a:lnTo>
                    <a:pt x="2308" y="253"/>
                  </a:lnTo>
                  <a:lnTo>
                    <a:pt x="2276" y="216"/>
                  </a:lnTo>
                  <a:lnTo>
                    <a:pt x="2243" y="181"/>
                  </a:lnTo>
                  <a:lnTo>
                    <a:pt x="2204" y="149"/>
                  </a:lnTo>
                  <a:lnTo>
                    <a:pt x="2161" y="120"/>
                  </a:lnTo>
                  <a:lnTo>
                    <a:pt x="2115" y="93"/>
                  </a:lnTo>
                  <a:lnTo>
                    <a:pt x="2066" y="71"/>
                  </a:lnTo>
                  <a:lnTo>
                    <a:pt x="2016" y="48"/>
                  </a:lnTo>
                  <a:lnTo>
                    <a:pt x="1963" y="31"/>
                  </a:lnTo>
                  <a:lnTo>
                    <a:pt x="1908" y="19"/>
                  </a:lnTo>
                  <a:lnTo>
                    <a:pt x="1852" y="9"/>
                  </a:lnTo>
                  <a:lnTo>
                    <a:pt x="1739" y="0"/>
                  </a:lnTo>
                  <a:lnTo>
                    <a:pt x="1626" y="9"/>
                  </a:lnTo>
                  <a:lnTo>
                    <a:pt x="1515" y="38"/>
                  </a:lnTo>
                  <a:lnTo>
                    <a:pt x="1462" y="58"/>
                  </a:lnTo>
                  <a:lnTo>
                    <a:pt x="1409" y="84"/>
                  </a:lnTo>
                  <a:lnTo>
                    <a:pt x="1361" y="115"/>
                  </a:lnTo>
                  <a:lnTo>
                    <a:pt x="1315" y="153"/>
                  </a:lnTo>
                  <a:lnTo>
                    <a:pt x="1270" y="195"/>
                  </a:lnTo>
                  <a:lnTo>
                    <a:pt x="1250" y="219"/>
                  </a:lnTo>
                  <a:lnTo>
                    <a:pt x="1231" y="244"/>
                  </a:lnTo>
                  <a:lnTo>
                    <a:pt x="1194" y="300"/>
                  </a:lnTo>
                  <a:lnTo>
                    <a:pt x="1163" y="361"/>
                  </a:lnTo>
                  <a:lnTo>
                    <a:pt x="1130" y="349"/>
                  </a:lnTo>
                  <a:lnTo>
                    <a:pt x="1101" y="335"/>
                  </a:lnTo>
                  <a:lnTo>
                    <a:pt x="1041" y="315"/>
                  </a:lnTo>
                  <a:lnTo>
                    <a:pt x="987" y="298"/>
                  </a:lnTo>
                  <a:lnTo>
                    <a:pt x="934" y="287"/>
                  </a:lnTo>
                  <a:lnTo>
                    <a:pt x="837" y="276"/>
                  </a:lnTo>
                  <a:lnTo>
                    <a:pt x="751" y="279"/>
                  </a:lnTo>
                  <a:lnTo>
                    <a:pt x="675" y="296"/>
                  </a:lnTo>
                  <a:lnTo>
                    <a:pt x="610" y="327"/>
                  </a:lnTo>
                  <a:lnTo>
                    <a:pt x="554" y="361"/>
                  </a:lnTo>
                  <a:lnTo>
                    <a:pt x="510" y="406"/>
                  </a:lnTo>
                  <a:lnTo>
                    <a:pt x="474" y="457"/>
                  </a:lnTo>
                  <a:lnTo>
                    <a:pt x="450" y="508"/>
                  </a:lnTo>
                  <a:lnTo>
                    <a:pt x="430" y="616"/>
                  </a:lnTo>
                  <a:lnTo>
                    <a:pt x="435" y="669"/>
                  </a:lnTo>
                  <a:lnTo>
                    <a:pt x="448" y="717"/>
                  </a:lnTo>
                  <a:lnTo>
                    <a:pt x="472" y="758"/>
                  </a:lnTo>
                  <a:lnTo>
                    <a:pt x="504" y="790"/>
                  </a:lnTo>
                  <a:lnTo>
                    <a:pt x="537" y="818"/>
                  </a:lnTo>
                  <a:lnTo>
                    <a:pt x="560" y="830"/>
                  </a:lnTo>
                  <a:lnTo>
                    <a:pt x="588" y="838"/>
                  </a:lnTo>
                  <a:lnTo>
                    <a:pt x="651" y="848"/>
                  </a:lnTo>
                  <a:lnTo>
                    <a:pt x="720" y="847"/>
                  </a:lnTo>
                  <a:lnTo>
                    <a:pt x="691" y="807"/>
                  </a:lnTo>
                  <a:lnTo>
                    <a:pt x="667" y="772"/>
                  </a:lnTo>
                  <a:lnTo>
                    <a:pt x="640" y="705"/>
                  </a:lnTo>
                  <a:lnTo>
                    <a:pt x="631" y="643"/>
                  </a:lnTo>
                  <a:lnTo>
                    <a:pt x="638" y="590"/>
                  </a:lnTo>
                  <a:lnTo>
                    <a:pt x="647" y="566"/>
                  </a:lnTo>
                  <a:lnTo>
                    <a:pt x="662" y="546"/>
                  </a:lnTo>
                  <a:lnTo>
                    <a:pt x="679" y="524"/>
                  </a:lnTo>
                  <a:lnTo>
                    <a:pt x="698" y="507"/>
                  </a:lnTo>
                  <a:lnTo>
                    <a:pt x="746" y="475"/>
                  </a:lnTo>
                  <a:lnTo>
                    <a:pt x="773" y="462"/>
                  </a:lnTo>
                  <a:lnTo>
                    <a:pt x="804" y="453"/>
                  </a:lnTo>
                  <a:lnTo>
                    <a:pt x="865" y="438"/>
                  </a:lnTo>
                  <a:lnTo>
                    <a:pt x="932" y="433"/>
                  </a:lnTo>
                  <a:lnTo>
                    <a:pt x="1069" y="445"/>
                  </a:lnTo>
                  <a:lnTo>
                    <a:pt x="1136" y="464"/>
                  </a:lnTo>
                  <a:lnTo>
                    <a:pt x="1197" y="494"/>
                  </a:lnTo>
                  <a:lnTo>
                    <a:pt x="1252" y="531"/>
                  </a:lnTo>
                  <a:lnTo>
                    <a:pt x="1296" y="578"/>
                  </a:lnTo>
                  <a:lnTo>
                    <a:pt x="1287" y="486"/>
                  </a:lnTo>
                  <a:lnTo>
                    <a:pt x="1301" y="406"/>
                  </a:lnTo>
                  <a:lnTo>
                    <a:pt x="1315" y="369"/>
                  </a:lnTo>
                  <a:lnTo>
                    <a:pt x="1334" y="335"/>
                  </a:lnTo>
                  <a:lnTo>
                    <a:pt x="1358" y="306"/>
                  </a:lnTo>
                  <a:lnTo>
                    <a:pt x="1383" y="277"/>
                  </a:lnTo>
                  <a:lnTo>
                    <a:pt x="1414" y="252"/>
                  </a:lnTo>
                  <a:lnTo>
                    <a:pt x="1447" y="229"/>
                  </a:lnTo>
                  <a:lnTo>
                    <a:pt x="1482" y="212"/>
                  </a:lnTo>
                  <a:lnTo>
                    <a:pt x="1520" y="195"/>
                  </a:lnTo>
                  <a:lnTo>
                    <a:pt x="1558" y="183"/>
                  </a:lnTo>
                  <a:lnTo>
                    <a:pt x="1599" y="175"/>
                  </a:lnTo>
                  <a:lnTo>
                    <a:pt x="1684" y="166"/>
                  </a:lnTo>
                  <a:lnTo>
                    <a:pt x="1770" y="173"/>
                  </a:lnTo>
                  <a:lnTo>
                    <a:pt x="1852" y="192"/>
                  </a:lnTo>
                  <a:lnTo>
                    <a:pt x="1891" y="209"/>
                  </a:lnTo>
                  <a:lnTo>
                    <a:pt x="1930" y="228"/>
                  </a:lnTo>
                  <a:lnTo>
                    <a:pt x="1999" y="277"/>
                  </a:lnTo>
                  <a:lnTo>
                    <a:pt x="2029" y="310"/>
                  </a:lnTo>
                  <a:lnTo>
                    <a:pt x="2057" y="344"/>
                  </a:lnTo>
                  <a:lnTo>
                    <a:pt x="2100" y="426"/>
                  </a:lnTo>
                  <a:lnTo>
                    <a:pt x="2124" y="525"/>
                  </a:lnTo>
                  <a:lnTo>
                    <a:pt x="2129" y="641"/>
                  </a:lnTo>
                  <a:lnTo>
                    <a:pt x="2320" y="673"/>
                  </a:lnTo>
                  <a:lnTo>
                    <a:pt x="2397" y="695"/>
                  </a:lnTo>
                  <a:lnTo>
                    <a:pt x="2460" y="722"/>
                  </a:lnTo>
                  <a:lnTo>
                    <a:pt x="2551" y="785"/>
                  </a:lnTo>
                  <a:lnTo>
                    <a:pt x="2597" y="857"/>
                  </a:lnTo>
                  <a:lnTo>
                    <a:pt x="2606" y="934"/>
                  </a:lnTo>
                  <a:lnTo>
                    <a:pt x="2594" y="975"/>
                  </a:lnTo>
                  <a:lnTo>
                    <a:pt x="2577" y="1014"/>
                  </a:lnTo>
                  <a:lnTo>
                    <a:pt x="2551" y="1052"/>
                  </a:lnTo>
                  <a:lnTo>
                    <a:pt x="2518" y="1090"/>
                  </a:lnTo>
                  <a:lnTo>
                    <a:pt x="2479" y="1127"/>
                  </a:lnTo>
                  <a:lnTo>
                    <a:pt x="2433" y="1161"/>
                  </a:lnTo>
                  <a:lnTo>
                    <a:pt x="2382" y="1192"/>
                  </a:lnTo>
                  <a:lnTo>
                    <a:pt x="2327" y="1223"/>
                  </a:lnTo>
                  <a:lnTo>
                    <a:pt x="2296" y="1235"/>
                  </a:lnTo>
                  <a:lnTo>
                    <a:pt x="2265" y="1247"/>
                  </a:lnTo>
                  <a:lnTo>
                    <a:pt x="2200" y="1267"/>
                  </a:lnTo>
                  <a:lnTo>
                    <a:pt x="2132" y="1284"/>
                  </a:lnTo>
                  <a:lnTo>
                    <a:pt x="2062" y="1295"/>
                  </a:lnTo>
                  <a:lnTo>
                    <a:pt x="1915" y="1299"/>
                  </a:lnTo>
                  <a:lnTo>
                    <a:pt x="1765" y="1276"/>
                  </a:lnTo>
                  <a:lnTo>
                    <a:pt x="1689" y="1254"/>
                  </a:lnTo>
                  <a:lnTo>
                    <a:pt x="1652" y="1239"/>
                  </a:lnTo>
                  <a:lnTo>
                    <a:pt x="1612" y="1223"/>
                  </a:lnTo>
                  <a:lnTo>
                    <a:pt x="1538" y="1184"/>
                  </a:lnTo>
                  <a:lnTo>
                    <a:pt x="1503" y="1161"/>
                  </a:lnTo>
                  <a:lnTo>
                    <a:pt x="1467" y="1134"/>
                  </a:lnTo>
                  <a:lnTo>
                    <a:pt x="1431" y="1107"/>
                  </a:lnTo>
                  <a:lnTo>
                    <a:pt x="1397" y="1076"/>
                  </a:lnTo>
                  <a:lnTo>
                    <a:pt x="1363" y="1044"/>
                  </a:lnTo>
                  <a:lnTo>
                    <a:pt x="1330" y="1006"/>
                  </a:lnTo>
                  <a:lnTo>
                    <a:pt x="1337" y="1051"/>
                  </a:lnTo>
                  <a:lnTo>
                    <a:pt x="1330" y="1095"/>
                  </a:lnTo>
                  <a:lnTo>
                    <a:pt x="1311" y="1136"/>
                  </a:lnTo>
                  <a:lnTo>
                    <a:pt x="1296" y="1155"/>
                  </a:lnTo>
                  <a:lnTo>
                    <a:pt x="1279" y="1174"/>
                  </a:lnTo>
                  <a:lnTo>
                    <a:pt x="1238" y="1208"/>
                  </a:lnTo>
                  <a:lnTo>
                    <a:pt x="1192" y="1235"/>
                  </a:lnTo>
                  <a:lnTo>
                    <a:pt x="1166" y="1249"/>
                  </a:lnTo>
                  <a:lnTo>
                    <a:pt x="1140" y="1259"/>
                  </a:lnTo>
                  <a:lnTo>
                    <a:pt x="1084" y="1276"/>
                  </a:lnTo>
                  <a:lnTo>
                    <a:pt x="1028" y="1286"/>
                  </a:lnTo>
                  <a:lnTo>
                    <a:pt x="973" y="1288"/>
                  </a:lnTo>
                  <a:lnTo>
                    <a:pt x="874" y="1264"/>
                  </a:lnTo>
                  <a:lnTo>
                    <a:pt x="802" y="1196"/>
                  </a:lnTo>
                  <a:lnTo>
                    <a:pt x="773" y="1083"/>
                  </a:lnTo>
                  <a:lnTo>
                    <a:pt x="720" y="1110"/>
                  </a:lnTo>
                  <a:lnTo>
                    <a:pt x="667" y="1134"/>
                  </a:lnTo>
                  <a:lnTo>
                    <a:pt x="619" y="1153"/>
                  </a:lnTo>
                  <a:lnTo>
                    <a:pt x="575" y="1170"/>
                  </a:lnTo>
                  <a:lnTo>
                    <a:pt x="491" y="1187"/>
                  </a:lnTo>
                  <a:lnTo>
                    <a:pt x="421" y="1192"/>
                  </a:lnTo>
                  <a:lnTo>
                    <a:pt x="359" y="1185"/>
                  </a:lnTo>
                  <a:lnTo>
                    <a:pt x="311" y="1167"/>
                  </a:lnTo>
                  <a:lnTo>
                    <a:pt x="248" y="1109"/>
                  </a:lnTo>
                  <a:lnTo>
                    <a:pt x="229" y="1030"/>
                  </a:lnTo>
                  <a:lnTo>
                    <a:pt x="236" y="987"/>
                  </a:lnTo>
                  <a:lnTo>
                    <a:pt x="255" y="946"/>
                  </a:lnTo>
                  <a:lnTo>
                    <a:pt x="283" y="905"/>
                  </a:lnTo>
                  <a:lnTo>
                    <a:pt x="301" y="887"/>
                  </a:lnTo>
                  <a:lnTo>
                    <a:pt x="323" y="871"/>
                  </a:lnTo>
                  <a:lnTo>
                    <a:pt x="373" y="840"/>
                  </a:lnTo>
                  <a:lnTo>
                    <a:pt x="404" y="828"/>
                  </a:lnTo>
                  <a:lnTo>
                    <a:pt x="435" y="816"/>
                  </a:lnTo>
                  <a:lnTo>
                    <a:pt x="344" y="816"/>
                  </a:lnTo>
                  <a:lnTo>
                    <a:pt x="260" y="833"/>
                  </a:lnTo>
                  <a:lnTo>
                    <a:pt x="121" y="907"/>
                  </a:lnTo>
                  <a:lnTo>
                    <a:pt x="69" y="960"/>
                  </a:lnTo>
                  <a:lnTo>
                    <a:pt x="30" y="1018"/>
                  </a:lnTo>
                  <a:lnTo>
                    <a:pt x="5" y="1077"/>
                  </a:lnTo>
                  <a:lnTo>
                    <a:pt x="0" y="1136"/>
                  </a:lnTo>
                  <a:lnTo>
                    <a:pt x="9" y="1194"/>
                  </a:lnTo>
                  <a:lnTo>
                    <a:pt x="23" y="1223"/>
                  </a:lnTo>
                  <a:lnTo>
                    <a:pt x="41" y="1247"/>
                  </a:lnTo>
                  <a:lnTo>
                    <a:pt x="65" y="1269"/>
                  </a:lnTo>
                  <a:lnTo>
                    <a:pt x="95" y="1292"/>
                  </a:lnTo>
                  <a:lnTo>
                    <a:pt x="128" y="1308"/>
                  </a:lnTo>
                  <a:lnTo>
                    <a:pt x="169" y="1324"/>
                  </a:lnTo>
                  <a:lnTo>
                    <a:pt x="218" y="1336"/>
                  </a:lnTo>
                  <a:lnTo>
                    <a:pt x="270" y="1343"/>
                  </a:lnTo>
                  <a:lnTo>
                    <a:pt x="398" y="1345"/>
                  </a:lnTo>
                  <a:lnTo>
                    <a:pt x="552" y="1331"/>
                  </a:lnTo>
                  <a:lnTo>
                    <a:pt x="640" y="1314"/>
                  </a:lnTo>
                  <a:lnTo>
                    <a:pt x="735" y="1292"/>
                  </a:lnTo>
                  <a:lnTo>
                    <a:pt x="756" y="1317"/>
                  </a:lnTo>
                  <a:lnTo>
                    <a:pt x="775" y="1341"/>
                  </a:lnTo>
                  <a:lnTo>
                    <a:pt x="796" y="1362"/>
                  </a:lnTo>
                  <a:lnTo>
                    <a:pt x="818" y="1381"/>
                  </a:lnTo>
                  <a:lnTo>
                    <a:pt x="867" y="1411"/>
                  </a:lnTo>
                  <a:lnTo>
                    <a:pt x="889" y="1422"/>
                  </a:lnTo>
                  <a:lnTo>
                    <a:pt x="915" y="1431"/>
                  </a:lnTo>
                  <a:lnTo>
                    <a:pt x="965" y="1444"/>
                  </a:lnTo>
                  <a:lnTo>
                    <a:pt x="1016" y="1452"/>
                  </a:lnTo>
                  <a:lnTo>
                    <a:pt x="1118" y="1442"/>
                  </a:lnTo>
                  <a:lnTo>
                    <a:pt x="1212" y="1413"/>
                  </a:lnTo>
                  <a:lnTo>
                    <a:pt x="1293" y="1365"/>
                  </a:lnTo>
                  <a:lnTo>
                    <a:pt x="1352" y="1308"/>
                  </a:lnTo>
                  <a:lnTo>
                    <a:pt x="1385" y="1247"/>
                  </a:lnTo>
                  <a:lnTo>
                    <a:pt x="1408" y="1261"/>
                  </a:lnTo>
                  <a:lnTo>
                    <a:pt x="1445" y="1288"/>
                  </a:lnTo>
                  <a:lnTo>
                    <a:pt x="1491" y="1319"/>
                  </a:lnTo>
                  <a:lnTo>
                    <a:pt x="1544" y="1353"/>
                  </a:lnTo>
                  <a:lnTo>
                    <a:pt x="1595" y="1389"/>
                  </a:lnTo>
                  <a:lnTo>
                    <a:pt x="1640" y="1420"/>
                  </a:lnTo>
                  <a:lnTo>
                    <a:pt x="1700" y="14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61">
              <a:extLst>
                <a:ext uri="{FF2B5EF4-FFF2-40B4-BE49-F238E27FC236}">
                  <a16:creationId xmlns:a16="http://schemas.microsoft.com/office/drawing/2014/main" id="{260C675C-1F43-9146-8B85-8615AA5E9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" y="688"/>
              <a:ext cx="230" cy="190"/>
            </a:xfrm>
            <a:custGeom>
              <a:avLst/>
              <a:gdLst>
                <a:gd name="T0" fmla="*/ 1 w 461"/>
                <a:gd name="T1" fmla="*/ 1 h 571"/>
                <a:gd name="T2" fmla="*/ 2 w 461"/>
                <a:gd name="T3" fmla="*/ 1 h 571"/>
                <a:gd name="T4" fmla="*/ 3 w 461"/>
                <a:gd name="T5" fmla="*/ 1 h 571"/>
                <a:gd name="T6" fmla="*/ 4 w 461"/>
                <a:gd name="T7" fmla="*/ 1 h 571"/>
                <a:gd name="T8" fmla="*/ 5 w 461"/>
                <a:gd name="T9" fmla="*/ 1 h 571"/>
                <a:gd name="T10" fmla="*/ 5 w 461"/>
                <a:gd name="T11" fmla="*/ 0 h 571"/>
                <a:gd name="T12" fmla="*/ 6 w 461"/>
                <a:gd name="T13" fmla="*/ 0 h 571"/>
                <a:gd name="T14" fmla="*/ 6 w 461"/>
                <a:gd name="T15" fmla="*/ 0 h 571"/>
                <a:gd name="T16" fmla="*/ 7 w 461"/>
                <a:gd name="T17" fmla="*/ 0 h 571"/>
                <a:gd name="T18" fmla="*/ 6 w 461"/>
                <a:gd name="T19" fmla="*/ 0 h 571"/>
                <a:gd name="T20" fmla="*/ 5 w 461"/>
                <a:gd name="T21" fmla="*/ 0 h 571"/>
                <a:gd name="T22" fmla="*/ 4 w 461"/>
                <a:gd name="T23" fmla="*/ 0 h 571"/>
                <a:gd name="T24" fmla="*/ 3 w 461"/>
                <a:gd name="T25" fmla="*/ 0 h 571"/>
                <a:gd name="T26" fmla="*/ 3 w 461"/>
                <a:gd name="T27" fmla="*/ 0 h 571"/>
                <a:gd name="T28" fmla="*/ 2 w 461"/>
                <a:gd name="T29" fmla="*/ 0 h 571"/>
                <a:gd name="T30" fmla="*/ 1 w 461"/>
                <a:gd name="T31" fmla="*/ 0 h 571"/>
                <a:gd name="T32" fmla="*/ 1 w 461"/>
                <a:gd name="T33" fmla="*/ 0 h 571"/>
                <a:gd name="T34" fmla="*/ 0 w 461"/>
                <a:gd name="T35" fmla="*/ 1 h 571"/>
                <a:gd name="T36" fmla="*/ 0 w 461"/>
                <a:gd name="T37" fmla="*/ 1 h 571"/>
                <a:gd name="T38" fmla="*/ 0 w 461"/>
                <a:gd name="T39" fmla="*/ 1 h 571"/>
                <a:gd name="T40" fmla="*/ 0 w 461"/>
                <a:gd name="T41" fmla="*/ 1 h 571"/>
                <a:gd name="T42" fmla="*/ 0 w 461"/>
                <a:gd name="T43" fmla="*/ 1 h 571"/>
                <a:gd name="T44" fmla="*/ 0 w 461"/>
                <a:gd name="T45" fmla="*/ 1 h 571"/>
                <a:gd name="T46" fmla="*/ 1 w 461"/>
                <a:gd name="T47" fmla="*/ 1 h 571"/>
                <a:gd name="T48" fmla="*/ 1 w 461"/>
                <a:gd name="T49" fmla="*/ 1 h 5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1"/>
                <a:gd name="T77" fmla="*/ 461 w 461"/>
                <a:gd name="T78" fmla="*/ 571 h 5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1">
                  <a:moveTo>
                    <a:pt x="75" y="561"/>
                  </a:moveTo>
                  <a:lnTo>
                    <a:pt x="154" y="571"/>
                  </a:lnTo>
                  <a:lnTo>
                    <a:pt x="220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1" y="115"/>
                  </a:lnTo>
                  <a:lnTo>
                    <a:pt x="461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2" y="209"/>
                  </a:lnTo>
                  <a:lnTo>
                    <a:pt x="157" y="250"/>
                  </a:lnTo>
                  <a:lnTo>
                    <a:pt x="114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502"/>
                  </a:lnTo>
                  <a:lnTo>
                    <a:pt x="14" y="524"/>
                  </a:lnTo>
                  <a:lnTo>
                    <a:pt x="39" y="544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462">
              <a:extLst>
                <a:ext uri="{FF2B5EF4-FFF2-40B4-BE49-F238E27FC236}">
                  <a16:creationId xmlns:a16="http://schemas.microsoft.com/office/drawing/2014/main" id="{832DF2E0-EDE0-0A46-802A-18A57BA04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636"/>
              <a:ext cx="229" cy="190"/>
            </a:xfrm>
            <a:custGeom>
              <a:avLst/>
              <a:gdLst>
                <a:gd name="T0" fmla="*/ 2 w 458"/>
                <a:gd name="T1" fmla="*/ 1 h 570"/>
                <a:gd name="T2" fmla="*/ 3 w 458"/>
                <a:gd name="T3" fmla="*/ 1 h 570"/>
                <a:gd name="T4" fmla="*/ 4 w 458"/>
                <a:gd name="T5" fmla="*/ 1 h 570"/>
                <a:gd name="T6" fmla="*/ 5 w 458"/>
                <a:gd name="T7" fmla="*/ 1 h 570"/>
                <a:gd name="T8" fmla="*/ 6 w 458"/>
                <a:gd name="T9" fmla="*/ 1 h 570"/>
                <a:gd name="T10" fmla="*/ 6 w 458"/>
                <a:gd name="T11" fmla="*/ 0 h 570"/>
                <a:gd name="T12" fmla="*/ 7 w 458"/>
                <a:gd name="T13" fmla="*/ 0 h 570"/>
                <a:gd name="T14" fmla="*/ 7 w 458"/>
                <a:gd name="T15" fmla="*/ 0 h 570"/>
                <a:gd name="T16" fmla="*/ 8 w 458"/>
                <a:gd name="T17" fmla="*/ 0 h 570"/>
                <a:gd name="T18" fmla="*/ 7 w 458"/>
                <a:gd name="T19" fmla="*/ 0 h 570"/>
                <a:gd name="T20" fmla="*/ 6 w 458"/>
                <a:gd name="T21" fmla="*/ 0 h 570"/>
                <a:gd name="T22" fmla="*/ 5 w 458"/>
                <a:gd name="T23" fmla="*/ 0 h 570"/>
                <a:gd name="T24" fmla="*/ 4 w 458"/>
                <a:gd name="T25" fmla="*/ 0 h 570"/>
                <a:gd name="T26" fmla="*/ 4 w 458"/>
                <a:gd name="T27" fmla="*/ 0 h 570"/>
                <a:gd name="T28" fmla="*/ 3 w 458"/>
                <a:gd name="T29" fmla="*/ 0 h 570"/>
                <a:gd name="T30" fmla="*/ 2 w 458"/>
                <a:gd name="T31" fmla="*/ 0 h 570"/>
                <a:gd name="T32" fmla="*/ 2 w 458"/>
                <a:gd name="T33" fmla="*/ 0 h 570"/>
                <a:gd name="T34" fmla="*/ 1 w 458"/>
                <a:gd name="T35" fmla="*/ 1 h 570"/>
                <a:gd name="T36" fmla="*/ 1 w 458"/>
                <a:gd name="T37" fmla="*/ 1 h 570"/>
                <a:gd name="T38" fmla="*/ 0 w 458"/>
                <a:gd name="T39" fmla="*/ 1 h 570"/>
                <a:gd name="T40" fmla="*/ 1 w 458"/>
                <a:gd name="T41" fmla="*/ 1 h 570"/>
                <a:gd name="T42" fmla="*/ 1 w 458"/>
                <a:gd name="T43" fmla="*/ 1 h 570"/>
                <a:gd name="T44" fmla="*/ 1 w 458"/>
                <a:gd name="T45" fmla="*/ 1 h 570"/>
                <a:gd name="T46" fmla="*/ 2 w 458"/>
                <a:gd name="T47" fmla="*/ 1 h 570"/>
                <a:gd name="T48" fmla="*/ 2 w 458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8"/>
                <a:gd name="T76" fmla="*/ 0 h 570"/>
                <a:gd name="T77" fmla="*/ 458 w 458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8" h="570">
                  <a:moveTo>
                    <a:pt x="74" y="559"/>
                  </a:moveTo>
                  <a:lnTo>
                    <a:pt x="152" y="570"/>
                  </a:lnTo>
                  <a:lnTo>
                    <a:pt x="221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399" y="226"/>
                  </a:lnTo>
                  <a:lnTo>
                    <a:pt x="431" y="113"/>
                  </a:lnTo>
                  <a:lnTo>
                    <a:pt x="458" y="0"/>
                  </a:lnTo>
                  <a:lnTo>
                    <a:pt x="407" y="39"/>
                  </a:lnTo>
                  <a:lnTo>
                    <a:pt x="354" y="80"/>
                  </a:lnTo>
                  <a:lnTo>
                    <a:pt x="303" y="123"/>
                  </a:lnTo>
                  <a:lnTo>
                    <a:pt x="250" y="166"/>
                  </a:lnTo>
                  <a:lnTo>
                    <a:pt x="202" y="207"/>
                  </a:lnTo>
                  <a:lnTo>
                    <a:pt x="157" y="250"/>
                  </a:lnTo>
                  <a:lnTo>
                    <a:pt x="115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6"/>
                  </a:lnTo>
                  <a:lnTo>
                    <a:pt x="0" y="471"/>
                  </a:lnTo>
                  <a:lnTo>
                    <a:pt x="2" y="500"/>
                  </a:lnTo>
                  <a:lnTo>
                    <a:pt x="14" y="524"/>
                  </a:lnTo>
                  <a:lnTo>
                    <a:pt x="38" y="544"/>
                  </a:lnTo>
                  <a:lnTo>
                    <a:pt x="74" y="55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63">
              <a:extLst>
                <a:ext uri="{FF2B5EF4-FFF2-40B4-BE49-F238E27FC236}">
                  <a16:creationId xmlns:a16="http://schemas.microsoft.com/office/drawing/2014/main" id="{C52DD0B3-2FAA-0A4B-9DD8-4E8ACD04D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691"/>
              <a:ext cx="230" cy="190"/>
            </a:xfrm>
            <a:custGeom>
              <a:avLst/>
              <a:gdLst>
                <a:gd name="T0" fmla="*/ 2 w 459"/>
                <a:gd name="T1" fmla="*/ 1 h 570"/>
                <a:gd name="T2" fmla="*/ 3 w 459"/>
                <a:gd name="T3" fmla="*/ 1 h 570"/>
                <a:gd name="T4" fmla="*/ 4 w 459"/>
                <a:gd name="T5" fmla="*/ 1 h 570"/>
                <a:gd name="T6" fmla="*/ 5 w 459"/>
                <a:gd name="T7" fmla="*/ 1 h 570"/>
                <a:gd name="T8" fmla="*/ 6 w 459"/>
                <a:gd name="T9" fmla="*/ 1 h 570"/>
                <a:gd name="T10" fmla="*/ 6 w 459"/>
                <a:gd name="T11" fmla="*/ 0 h 570"/>
                <a:gd name="T12" fmla="*/ 7 w 459"/>
                <a:gd name="T13" fmla="*/ 0 h 570"/>
                <a:gd name="T14" fmla="*/ 7 w 459"/>
                <a:gd name="T15" fmla="*/ 0 h 570"/>
                <a:gd name="T16" fmla="*/ 8 w 459"/>
                <a:gd name="T17" fmla="*/ 0 h 570"/>
                <a:gd name="T18" fmla="*/ 7 w 459"/>
                <a:gd name="T19" fmla="*/ 0 h 570"/>
                <a:gd name="T20" fmla="*/ 6 w 459"/>
                <a:gd name="T21" fmla="*/ 0 h 570"/>
                <a:gd name="T22" fmla="*/ 5 w 459"/>
                <a:gd name="T23" fmla="*/ 0 h 570"/>
                <a:gd name="T24" fmla="*/ 4 w 459"/>
                <a:gd name="T25" fmla="*/ 0 h 570"/>
                <a:gd name="T26" fmla="*/ 4 w 459"/>
                <a:gd name="T27" fmla="*/ 0 h 570"/>
                <a:gd name="T28" fmla="*/ 3 w 459"/>
                <a:gd name="T29" fmla="*/ 0 h 570"/>
                <a:gd name="T30" fmla="*/ 2 w 459"/>
                <a:gd name="T31" fmla="*/ 0 h 570"/>
                <a:gd name="T32" fmla="*/ 2 w 459"/>
                <a:gd name="T33" fmla="*/ 0 h 570"/>
                <a:gd name="T34" fmla="*/ 1 w 459"/>
                <a:gd name="T35" fmla="*/ 1 h 570"/>
                <a:gd name="T36" fmla="*/ 1 w 459"/>
                <a:gd name="T37" fmla="*/ 1 h 570"/>
                <a:gd name="T38" fmla="*/ 0 w 459"/>
                <a:gd name="T39" fmla="*/ 1 h 570"/>
                <a:gd name="T40" fmla="*/ 1 w 459"/>
                <a:gd name="T41" fmla="*/ 1 h 570"/>
                <a:gd name="T42" fmla="*/ 1 w 459"/>
                <a:gd name="T43" fmla="*/ 1 h 570"/>
                <a:gd name="T44" fmla="*/ 1 w 459"/>
                <a:gd name="T45" fmla="*/ 1 h 570"/>
                <a:gd name="T46" fmla="*/ 2 w 459"/>
                <a:gd name="T47" fmla="*/ 1 h 570"/>
                <a:gd name="T48" fmla="*/ 2 w 459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0"/>
                <a:gd name="T77" fmla="*/ 459 w 459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0">
                  <a:moveTo>
                    <a:pt x="74" y="561"/>
                  </a:moveTo>
                  <a:lnTo>
                    <a:pt x="152" y="570"/>
                  </a:lnTo>
                  <a:lnTo>
                    <a:pt x="219" y="548"/>
                  </a:lnTo>
                  <a:lnTo>
                    <a:pt x="275" y="498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29" y="115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3" y="82"/>
                  </a:lnTo>
                  <a:lnTo>
                    <a:pt x="301" y="125"/>
                  </a:lnTo>
                  <a:lnTo>
                    <a:pt x="250" y="166"/>
                  </a:lnTo>
                  <a:lnTo>
                    <a:pt x="202" y="209"/>
                  </a:lnTo>
                  <a:lnTo>
                    <a:pt x="156" y="250"/>
                  </a:lnTo>
                  <a:lnTo>
                    <a:pt x="115" y="293"/>
                  </a:lnTo>
                  <a:lnTo>
                    <a:pt x="77" y="332"/>
                  </a:lnTo>
                  <a:lnTo>
                    <a:pt x="46" y="370"/>
                  </a:lnTo>
                  <a:lnTo>
                    <a:pt x="22" y="408"/>
                  </a:lnTo>
                  <a:lnTo>
                    <a:pt x="0" y="473"/>
                  </a:lnTo>
                  <a:lnTo>
                    <a:pt x="2" y="501"/>
                  </a:lnTo>
                  <a:lnTo>
                    <a:pt x="14" y="525"/>
                  </a:lnTo>
                  <a:lnTo>
                    <a:pt x="38" y="544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464">
              <a:extLst>
                <a:ext uri="{FF2B5EF4-FFF2-40B4-BE49-F238E27FC236}">
                  <a16:creationId xmlns:a16="http://schemas.microsoft.com/office/drawing/2014/main" id="{97367A78-C9E9-0245-965B-97848FA42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" y="110"/>
              <a:ext cx="1286" cy="436"/>
            </a:xfrm>
            <a:custGeom>
              <a:avLst/>
              <a:gdLst>
                <a:gd name="T0" fmla="*/ 0 w 2572"/>
                <a:gd name="T1" fmla="*/ 1 h 1308"/>
                <a:gd name="T2" fmla="*/ 3 w 2572"/>
                <a:gd name="T3" fmla="*/ 1 h 1308"/>
                <a:gd name="T4" fmla="*/ 7 w 2572"/>
                <a:gd name="T5" fmla="*/ 1 h 1308"/>
                <a:gd name="T6" fmla="*/ 7 w 2572"/>
                <a:gd name="T7" fmla="*/ 1 h 1308"/>
                <a:gd name="T8" fmla="*/ 10 w 2572"/>
                <a:gd name="T9" fmla="*/ 0 h 1308"/>
                <a:gd name="T10" fmla="*/ 17 w 2572"/>
                <a:gd name="T11" fmla="*/ 0 h 1308"/>
                <a:gd name="T12" fmla="*/ 20 w 2572"/>
                <a:gd name="T13" fmla="*/ 0 h 1308"/>
                <a:gd name="T14" fmla="*/ 25 w 2572"/>
                <a:gd name="T15" fmla="*/ 0 h 1308"/>
                <a:gd name="T16" fmla="*/ 30 w 2572"/>
                <a:gd name="T17" fmla="*/ 0 h 1308"/>
                <a:gd name="T18" fmla="*/ 34 w 2572"/>
                <a:gd name="T19" fmla="*/ 0 h 1308"/>
                <a:gd name="T20" fmla="*/ 34 w 2572"/>
                <a:gd name="T21" fmla="*/ 1 h 1308"/>
                <a:gd name="T22" fmla="*/ 39 w 2572"/>
                <a:gd name="T23" fmla="*/ 1 h 1308"/>
                <a:gd name="T24" fmla="*/ 41 w 2572"/>
                <a:gd name="T25" fmla="*/ 1 h 1308"/>
                <a:gd name="T26" fmla="*/ 39 w 2572"/>
                <a:gd name="T27" fmla="*/ 2 h 1308"/>
                <a:gd name="T28" fmla="*/ 34 w 2572"/>
                <a:gd name="T29" fmla="*/ 2 h 1308"/>
                <a:gd name="T30" fmla="*/ 29 w 2572"/>
                <a:gd name="T31" fmla="*/ 2 h 1308"/>
                <a:gd name="T32" fmla="*/ 25 w 2572"/>
                <a:gd name="T33" fmla="*/ 2 h 1308"/>
                <a:gd name="T34" fmla="*/ 20 w 2572"/>
                <a:gd name="T35" fmla="*/ 1 h 1308"/>
                <a:gd name="T36" fmla="*/ 17 w 2572"/>
                <a:gd name="T37" fmla="*/ 2 h 1308"/>
                <a:gd name="T38" fmla="*/ 14 w 2572"/>
                <a:gd name="T39" fmla="*/ 2 h 1308"/>
                <a:gd name="T40" fmla="*/ 12 w 2572"/>
                <a:gd name="T41" fmla="*/ 2 h 1308"/>
                <a:gd name="T42" fmla="*/ 10 w 2572"/>
                <a:gd name="T43" fmla="*/ 2 h 1308"/>
                <a:gd name="T44" fmla="*/ 3 w 2572"/>
                <a:gd name="T45" fmla="*/ 2 h 1308"/>
                <a:gd name="T46" fmla="*/ 1 w 2572"/>
                <a:gd name="T47" fmla="*/ 1 h 1308"/>
                <a:gd name="T48" fmla="*/ 0 w 2572"/>
                <a:gd name="T49" fmla="*/ 1 h 1308"/>
                <a:gd name="T50" fmla="*/ 0 w 2572"/>
                <a:gd name="T51" fmla="*/ 1 h 1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72"/>
                <a:gd name="T79" fmla="*/ 0 h 1308"/>
                <a:gd name="T80" fmla="*/ 2572 w 2572"/>
                <a:gd name="T81" fmla="*/ 1308 h 1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72" h="1308">
                  <a:moveTo>
                    <a:pt x="0" y="891"/>
                  </a:moveTo>
                  <a:lnTo>
                    <a:pt x="141" y="771"/>
                  </a:lnTo>
                  <a:lnTo>
                    <a:pt x="411" y="706"/>
                  </a:lnTo>
                  <a:lnTo>
                    <a:pt x="392" y="454"/>
                  </a:lnTo>
                  <a:lnTo>
                    <a:pt x="626" y="270"/>
                  </a:lnTo>
                  <a:lnTo>
                    <a:pt x="1043" y="338"/>
                  </a:lnTo>
                  <a:lnTo>
                    <a:pt x="1266" y="87"/>
                  </a:lnTo>
                  <a:lnTo>
                    <a:pt x="1607" y="0"/>
                  </a:lnTo>
                  <a:lnTo>
                    <a:pt x="1902" y="83"/>
                  </a:lnTo>
                  <a:lnTo>
                    <a:pt x="2124" y="344"/>
                  </a:lnTo>
                  <a:lnTo>
                    <a:pt x="2127" y="523"/>
                  </a:lnTo>
                  <a:lnTo>
                    <a:pt x="2474" y="637"/>
                  </a:lnTo>
                  <a:lnTo>
                    <a:pt x="2572" y="909"/>
                  </a:lnTo>
                  <a:lnTo>
                    <a:pt x="2474" y="1129"/>
                  </a:lnTo>
                  <a:lnTo>
                    <a:pt x="2165" y="1284"/>
                  </a:lnTo>
                  <a:lnTo>
                    <a:pt x="1802" y="1308"/>
                  </a:lnTo>
                  <a:lnTo>
                    <a:pt x="1560" y="1238"/>
                  </a:lnTo>
                  <a:lnTo>
                    <a:pt x="1244" y="1091"/>
                  </a:lnTo>
                  <a:lnTo>
                    <a:pt x="1088" y="1238"/>
                  </a:lnTo>
                  <a:lnTo>
                    <a:pt x="883" y="1274"/>
                  </a:lnTo>
                  <a:lnTo>
                    <a:pt x="714" y="1214"/>
                  </a:lnTo>
                  <a:lnTo>
                    <a:pt x="626" y="1142"/>
                  </a:lnTo>
                  <a:lnTo>
                    <a:pt x="195" y="1197"/>
                  </a:lnTo>
                  <a:lnTo>
                    <a:pt x="35" y="1091"/>
                  </a:lnTo>
                  <a:lnTo>
                    <a:pt x="0" y="891"/>
                  </a:lnTo>
                  <a:close/>
                </a:path>
              </a:pathLst>
            </a:custGeom>
            <a:solidFill>
              <a:srgbClr val="D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465">
              <a:extLst>
                <a:ext uri="{FF2B5EF4-FFF2-40B4-BE49-F238E27FC236}">
                  <a16:creationId xmlns:a16="http://schemas.microsoft.com/office/drawing/2014/main" id="{E1DC05D1-1AA9-244D-85F3-8FFB37B70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" y="116"/>
              <a:ext cx="807" cy="246"/>
            </a:xfrm>
            <a:custGeom>
              <a:avLst/>
              <a:gdLst>
                <a:gd name="T0" fmla="*/ 3 w 1614"/>
                <a:gd name="T1" fmla="*/ 1 h 739"/>
                <a:gd name="T2" fmla="*/ 4 w 1614"/>
                <a:gd name="T3" fmla="*/ 1 h 739"/>
                <a:gd name="T4" fmla="*/ 5 w 1614"/>
                <a:gd name="T5" fmla="*/ 1 h 739"/>
                <a:gd name="T6" fmla="*/ 6 w 1614"/>
                <a:gd name="T7" fmla="*/ 1 h 739"/>
                <a:gd name="T8" fmla="*/ 8 w 1614"/>
                <a:gd name="T9" fmla="*/ 1 h 739"/>
                <a:gd name="T10" fmla="*/ 11 w 1614"/>
                <a:gd name="T11" fmla="*/ 1 h 739"/>
                <a:gd name="T12" fmla="*/ 13 w 1614"/>
                <a:gd name="T13" fmla="*/ 1 h 739"/>
                <a:gd name="T14" fmla="*/ 14 w 1614"/>
                <a:gd name="T15" fmla="*/ 0 h 739"/>
                <a:gd name="T16" fmla="*/ 15 w 1614"/>
                <a:gd name="T17" fmla="*/ 0 h 739"/>
                <a:gd name="T18" fmla="*/ 17 w 1614"/>
                <a:gd name="T19" fmla="*/ 0 h 739"/>
                <a:gd name="T20" fmla="*/ 19 w 1614"/>
                <a:gd name="T21" fmla="*/ 0 h 739"/>
                <a:gd name="T22" fmla="*/ 21 w 1614"/>
                <a:gd name="T23" fmla="*/ 0 h 739"/>
                <a:gd name="T24" fmla="*/ 23 w 1614"/>
                <a:gd name="T25" fmla="*/ 0 h 739"/>
                <a:gd name="T26" fmla="*/ 24 w 1614"/>
                <a:gd name="T27" fmla="*/ 0 h 739"/>
                <a:gd name="T28" fmla="*/ 26 w 1614"/>
                <a:gd name="T29" fmla="*/ 1 h 739"/>
                <a:gd name="T30" fmla="*/ 25 w 1614"/>
                <a:gd name="T31" fmla="*/ 0 h 739"/>
                <a:gd name="T32" fmla="*/ 20 w 1614"/>
                <a:gd name="T33" fmla="*/ 0 h 739"/>
                <a:gd name="T34" fmla="*/ 15 w 1614"/>
                <a:gd name="T35" fmla="*/ 0 h 739"/>
                <a:gd name="T36" fmla="*/ 11 w 1614"/>
                <a:gd name="T37" fmla="*/ 0 h 739"/>
                <a:gd name="T38" fmla="*/ 5 w 1614"/>
                <a:gd name="T39" fmla="*/ 0 h 739"/>
                <a:gd name="T40" fmla="*/ 2 w 1614"/>
                <a:gd name="T41" fmla="*/ 0 h 739"/>
                <a:gd name="T42" fmla="*/ 0 w 1614"/>
                <a:gd name="T43" fmla="*/ 1 h 739"/>
                <a:gd name="T44" fmla="*/ 1 w 1614"/>
                <a:gd name="T45" fmla="*/ 1 h 739"/>
                <a:gd name="T46" fmla="*/ 3 w 1614"/>
                <a:gd name="T47" fmla="*/ 1 h 739"/>
                <a:gd name="T48" fmla="*/ 3 w 1614"/>
                <a:gd name="T49" fmla="*/ 1 h 7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4"/>
                <a:gd name="T76" fmla="*/ 0 h 739"/>
                <a:gd name="T77" fmla="*/ 1614 w 1614"/>
                <a:gd name="T78" fmla="*/ 739 h 7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4" h="739">
                  <a:moveTo>
                    <a:pt x="169" y="739"/>
                  </a:moveTo>
                  <a:lnTo>
                    <a:pt x="201" y="532"/>
                  </a:lnTo>
                  <a:lnTo>
                    <a:pt x="266" y="454"/>
                  </a:lnTo>
                  <a:lnTo>
                    <a:pt x="383" y="407"/>
                  </a:lnTo>
                  <a:lnTo>
                    <a:pt x="506" y="395"/>
                  </a:lnTo>
                  <a:lnTo>
                    <a:pt x="675" y="441"/>
                  </a:lnTo>
                  <a:lnTo>
                    <a:pt x="785" y="493"/>
                  </a:lnTo>
                  <a:lnTo>
                    <a:pt x="843" y="323"/>
                  </a:lnTo>
                  <a:lnTo>
                    <a:pt x="928" y="246"/>
                  </a:lnTo>
                  <a:lnTo>
                    <a:pt x="1031" y="188"/>
                  </a:lnTo>
                  <a:lnTo>
                    <a:pt x="1200" y="167"/>
                  </a:lnTo>
                  <a:lnTo>
                    <a:pt x="1343" y="180"/>
                  </a:lnTo>
                  <a:lnTo>
                    <a:pt x="1445" y="227"/>
                  </a:lnTo>
                  <a:lnTo>
                    <a:pt x="1530" y="297"/>
                  </a:lnTo>
                  <a:lnTo>
                    <a:pt x="1614" y="388"/>
                  </a:lnTo>
                  <a:lnTo>
                    <a:pt x="1595" y="162"/>
                  </a:lnTo>
                  <a:lnTo>
                    <a:pt x="1270" y="0"/>
                  </a:lnTo>
                  <a:lnTo>
                    <a:pt x="921" y="18"/>
                  </a:lnTo>
                  <a:lnTo>
                    <a:pt x="655" y="318"/>
                  </a:lnTo>
                  <a:lnTo>
                    <a:pt x="299" y="253"/>
                  </a:lnTo>
                  <a:lnTo>
                    <a:pt x="92" y="323"/>
                  </a:lnTo>
                  <a:lnTo>
                    <a:pt x="0" y="559"/>
                  </a:lnTo>
                  <a:lnTo>
                    <a:pt x="20" y="708"/>
                  </a:lnTo>
                  <a:lnTo>
                    <a:pt x="169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466">
              <a:extLst>
                <a:ext uri="{FF2B5EF4-FFF2-40B4-BE49-F238E27FC236}">
                  <a16:creationId xmlns:a16="http://schemas.microsoft.com/office/drawing/2014/main" id="{5B7814C3-53FC-494F-A334-5A98E1E97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" y="550"/>
              <a:ext cx="230" cy="191"/>
            </a:xfrm>
            <a:custGeom>
              <a:avLst/>
              <a:gdLst>
                <a:gd name="T0" fmla="*/ 2 w 459"/>
                <a:gd name="T1" fmla="*/ 1 h 573"/>
                <a:gd name="T2" fmla="*/ 3 w 459"/>
                <a:gd name="T3" fmla="*/ 1 h 573"/>
                <a:gd name="T4" fmla="*/ 4 w 459"/>
                <a:gd name="T5" fmla="*/ 1 h 573"/>
                <a:gd name="T6" fmla="*/ 5 w 459"/>
                <a:gd name="T7" fmla="*/ 1 h 573"/>
                <a:gd name="T8" fmla="*/ 6 w 459"/>
                <a:gd name="T9" fmla="*/ 1 h 573"/>
                <a:gd name="T10" fmla="*/ 6 w 459"/>
                <a:gd name="T11" fmla="*/ 0 h 573"/>
                <a:gd name="T12" fmla="*/ 7 w 459"/>
                <a:gd name="T13" fmla="*/ 0 h 573"/>
                <a:gd name="T14" fmla="*/ 7 w 459"/>
                <a:gd name="T15" fmla="*/ 0 h 573"/>
                <a:gd name="T16" fmla="*/ 8 w 459"/>
                <a:gd name="T17" fmla="*/ 0 h 573"/>
                <a:gd name="T18" fmla="*/ 7 w 459"/>
                <a:gd name="T19" fmla="*/ 0 h 573"/>
                <a:gd name="T20" fmla="*/ 6 w 459"/>
                <a:gd name="T21" fmla="*/ 0 h 573"/>
                <a:gd name="T22" fmla="*/ 5 w 459"/>
                <a:gd name="T23" fmla="*/ 0 h 573"/>
                <a:gd name="T24" fmla="*/ 4 w 459"/>
                <a:gd name="T25" fmla="*/ 0 h 573"/>
                <a:gd name="T26" fmla="*/ 4 w 459"/>
                <a:gd name="T27" fmla="*/ 0 h 573"/>
                <a:gd name="T28" fmla="*/ 3 w 459"/>
                <a:gd name="T29" fmla="*/ 0 h 573"/>
                <a:gd name="T30" fmla="*/ 2 w 459"/>
                <a:gd name="T31" fmla="*/ 0 h 573"/>
                <a:gd name="T32" fmla="*/ 2 w 459"/>
                <a:gd name="T33" fmla="*/ 0 h 573"/>
                <a:gd name="T34" fmla="*/ 1 w 459"/>
                <a:gd name="T35" fmla="*/ 1 h 573"/>
                <a:gd name="T36" fmla="*/ 1 w 459"/>
                <a:gd name="T37" fmla="*/ 1 h 573"/>
                <a:gd name="T38" fmla="*/ 0 w 459"/>
                <a:gd name="T39" fmla="*/ 1 h 573"/>
                <a:gd name="T40" fmla="*/ 1 w 459"/>
                <a:gd name="T41" fmla="*/ 1 h 573"/>
                <a:gd name="T42" fmla="*/ 1 w 459"/>
                <a:gd name="T43" fmla="*/ 1 h 573"/>
                <a:gd name="T44" fmla="*/ 1 w 459"/>
                <a:gd name="T45" fmla="*/ 1 h 573"/>
                <a:gd name="T46" fmla="*/ 2 w 459"/>
                <a:gd name="T47" fmla="*/ 1 h 573"/>
                <a:gd name="T48" fmla="*/ 2 w 459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3"/>
                <a:gd name="T77" fmla="*/ 459 w 459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3">
                  <a:moveTo>
                    <a:pt x="74" y="561"/>
                  </a:moveTo>
                  <a:lnTo>
                    <a:pt x="152" y="573"/>
                  </a:lnTo>
                  <a:lnTo>
                    <a:pt x="221" y="549"/>
                  </a:lnTo>
                  <a:lnTo>
                    <a:pt x="277" y="498"/>
                  </a:lnTo>
                  <a:lnTo>
                    <a:pt x="323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1" y="116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6" y="82"/>
                  </a:lnTo>
                  <a:lnTo>
                    <a:pt x="303" y="125"/>
                  </a:lnTo>
                  <a:lnTo>
                    <a:pt x="251" y="166"/>
                  </a:lnTo>
                  <a:lnTo>
                    <a:pt x="202" y="209"/>
                  </a:lnTo>
                  <a:lnTo>
                    <a:pt x="158" y="252"/>
                  </a:lnTo>
                  <a:lnTo>
                    <a:pt x="115" y="293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1"/>
                  </a:lnTo>
                  <a:lnTo>
                    <a:pt x="14" y="527"/>
                  </a:lnTo>
                  <a:lnTo>
                    <a:pt x="39" y="547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67">
              <a:extLst>
                <a:ext uri="{FF2B5EF4-FFF2-40B4-BE49-F238E27FC236}">
                  <a16:creationId xmlns:a16="http://schemas.microsoft.com/office/drawing/2014/main" id="{84C2815F-9AE6-7344-AB4C-631A7E563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" y="84"/>
              <a:ext cx="1405" cy="506"/>
            </a:xfrm>
            <a:custGeom>
              <a:avLst/>
              <a:gdLst>
                <a:gd name="T0" fmla="*/ 28 w 2811"/>
                <a:gd name="T1" fmla="*/ 2 h 1517"/>
                <a:gd name="T2" fmla="*/ 35 w 2811"/>
                <a:gd name="T3" fmla="*/ 2 h 1517"/>
                <a:gd name="T4" fmla="*/ 39 w 2811"/>
                <a:gd name="T5" fmla="*/ 2 h 1517"/>
                <a:gd name="T6" fmla="*/ 42 w 2811"/>
                <a:gd name="T7" fmla="*/ 2 h 1517"/>
                <a:gd name="T8" fmla="*/ 43 w 2811"/>
                <a:gd name="T9" fmla="*/ 1 h 1517"/>
                <a:gd name="T10" fmla="*/ 42 w 2811"/>
                <a:gd name="T11" fmla="*/ 1 h 1517"/>
                <a:gd name="T12" fmla="*/ 40 w 2811"/>
                <a:gd name="T13" fmla="*/ 1 h 1517"/>
                <a:gd name="T14" fmla="*/ 38 w 2811"/>
                <a:gd name="T15" fmla="*/ 1 h 1517"/>
                <a:gd name="T16" fmla="*/ 36 w 2811"/>
                <a:gd name="T17" fmla="*/ 1 h 1517"/>
                <a:gd name="T18" fmla="*/ 35 w 2811"/>
                <a:gd name="T19" fmla="*/ 0 h 1517"/>
                <a:gd name="T20" fmla="*/ 32 w 2811"/>
                <a:gd name="T21" fmla="*/ 0 h 1517"/>
                <a:gd name="T22" fmla="*/ 29 w 2811"/>
                <a:gd name="T23" fmla="*/ 0 h 1517"/>
                <a:gd name="T24" fmla="*/ 23 w 2811"/>
                <a:gd name="T25" fmla="*/ 0 h 1517"/>
                <a:gd name="T26" fmla="*/ 20 w 2811"/>
                <a:gd name="T27" fmla="*/ 0 h 1517"/>
                <a:gd name="T28" fmla="*/ 18 w 2811"/>
                <a:gd name="T29" fmla="*/ 0 h 1517"/>
                <a:gd name="T30" fmla="*/ 16 w 2811"/>
                <a:gd name="T31" fmla="*/ 0 h 1517"/>
                <a:gd name="T32" fmla="*/ 11 w 2811"/>
                <a:gd name="T33" fmla="*/ 0 h 1517"/>
                <a:gd name="T34" fmla="*/ 7 w 2811"/>
                <a:gd name="T35" fmla="*/ 1 h 1517"/>
                <a:gd name="T36" fmla="*/ 6 w 2811"/>
                <a:gd name="T37" fmla="*/ 1 h 1517"/>
                <a:gd name="T38" fmla="*/ 8 w 2811"/>
                <a:gd name="T39" fmla="*/ 1 h 1517"/>
                <a:gd name="T40" fmla="*/ 11 w 2811"/>
                <a:gd name="T41" fmla="*/ 1 h 1517"/>
                <a:gd name="T42" fmla="*/ 9 w 2811"/>
                <a:gd name="T43" fmla="*/ 1 h 1517"/>
                <a:gd name="T44" fmla="*/ 10 w 2811"/>
                <a:gd name="T45" fmla="*/ 1 h 1517"/>
                <a:gd name="T46" fmla="*/ 12 w 2811"/>
                <a:gd name="T47" fmla="*/ 1 h 1517"/>
                <a:gd name="T48" fmla="*/ 17 w 2811"/>
                <a:gd name="T49" fmla="*/ 1 h 1517"/>
                <a:gd name="T50" fmla="*/ 19 w 2811"/>
                <a:gd name="T51" fmla="*/ 1 h 1517"/>
                <a:gd name="T52" fmla="*/ 20 w 2811"/>
                <a:gd name="T53" fmla="*/ 0 h 1517"/>
                <a:gd name="T54" fmla="*/ 22 w 2811"/>
                <a:gd name="T55" fmla="*/ 0 h 1517"/>
                <a:gd name="T56" fmla="*/ 26 w 2811"/>
                <a:gd name="T57" fmla="*/ 0 h 1517"/>
                <a:gd name="T58" fmla="*/ 29 w 2811"/>
                <a:gd name="T59" fmla="*/ 0 h 1517"/>
                <a:gd name="T60" fmla="*/ 32 w 2811"/>
                <a:gd name="T61" fmla="*/ 1 h 1517"/>
                <a:gd name="T62" fmla="*/ 37 w 2811"/>
                <a:gd name="T63" fmla="*/ 1 h 1517"/>
                <a:gd name="T64" fmla="*/ 40 w 2811"/>
                <a:gd name="T65" fmla="*/ 1 h 1517"/>
                <a:gd name="T66" fmla="*/ 39 w 2811"/>
                <a:gd name="T67" fmla="*/ 2 h 1517"/>
                <a:gd name="T68" fmla="*/ 36 w 2811"/>
                <a:gd name="T69" fmla="*/ 2 h 1517"/>
                <a:gd name="T70" fmla="*/ 33 w 2811"/>
                <a:gd name="T71" fmla="*/ 2 h 1517"/>
                <a:gd name="T72" fmla="*/ 26 w 2811"/>
                <a:gd name="T73" fmla="*/ 2 h 1517"/>
                <a:gd name="T74" fmla="*/ 23 w 2811"/>
                <a:gd name="T75" fmla="*/ 2 h 1517"/>
                <a:gd name="T76" fmla="*/ 21 w 2811"/>
                <a:gd name="T77" fmla="*/ 1 h 1517"/>
                <a:gd name="T78" fmla="*/ 20 w 2811"/>
                <a:gd name="T79" fmla="*/ 2 h 1517"/>
                <a:gd name="T80" fmla="*/ 18 w 2811"/>
                <a:gd name="T81" fmla="*/ 2 h 1517"/>
                <a:gd name="T82" fmla="*/ 15 w 2811"/>
                <a:gd name="T83" fmla="*/ 2 h 1517"/>
                <a:gd name="T84" fmla="*/ 11 w 2811"/>
                <a:gd name="T85" fmla="*/ 1 h 1517"/>
                <a:gd name="T86" fmla="*/ 8 w 2811"/>
                <a:gd name="T87" fmla="*/ 2 h 1517"/>
                <a:gd name="T88" fmla="*/ 4 w 2811"/>
                <a:gd name="T89" fmla="*/ 2 h 1517"/>
                <a:gd name="T90" fmla="*/ 3 w 2811"/>
                <a:gd name="T91" fmla="*/ 1 h 1517"/>
                <a:gd name="T92" fmla="*/ 5 w 2811"/>
                <a:gd name="T93" fmla="*/ 1 h 1517"/>
                <a:gd name="T94" fmla="*/ 3 w 2811"/>
                <a:gd name="T95" fmla="*/ 1 h 1517"/>
                <a:gd name="T96" fmla="*/ 0 w 2811"/>
                <a:gd name="T97" fmla="*/ 1 h 1517"/>
                <a:gd name="T98" fmla="*/ 0 w 2811"/>
                <a:gd name="T99" fmla="*/ 2 h 1517"/>
                <a:gd name="T100" fmla="*/ 2 w 2811"/>
                <a:gd name="T101" fmla="*/ 2 h 1517"/>
                <a:gd name="T102" fmla="*/ 8 w 2811"/>
                <a:gd name="T103" fmla="*/ 2 h 1517"/>
                <a:gd name="T104" fmla="*/ 11 w 2811"/>
                <a:gd name="T105" fmla="*/ 2 h 1517"/>
                <a:gd name="T106" fmla="*/ 13 w 2811"/>
                <a:gd name="T107" fmla="*/ 2 h 1517"/>
                <a:gd name="T108" fmla="*/ 17 w 2811"/>
                <a:gd name="T109" fmla="*/ 2 h 1517"/>
                <a:gd name="T110" fmla="*/ 21 w 2811"/>
                <a:gd name="T111" fmla="*/ 2 h 1517"/>
                <a:gd name="T112" fmla="*/ 23 w 2811"/>
                <a:gd name="T113" fmla="*/ 2 h 1517"/>
                <a:gd name="T114" fmla="*/ 26 w 2811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1"/>
                <a:gd name="T175" fmla="*/ 0 h 1517"/>
                <a:gd name="T176" fmla="*/ 2811 w 2811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1" h="1517">
                  <a:moveTo>
                    <a:pt x="1685" y="1459"/>
                  </a:moveTo>
                  <a:lnTo>
                    <a:pt x="1726" y="1473"/>
                  </a:lnTo>
                  <a:lnTo>
                    <a:pt x="1765" y="1483"/>
                  </a:lnTo>
                  <a:lnTo>
                    <a:pt x="1844" y="1502"/>
                  </a:lnTo>
                  <a:lnTo>
                    <a:pt x="1922" y="1514"/>
                  </a:lnTo>
                  <a:lnTo>
                    <a:pt x="2000" y="1517"/>
                  </a:lnTo>
                  <a:lnTo>
                    <a:pt x="2148" y="1505"/>
                  </a:lnTo>
                  <a:lnTo>
                    <a:pt x="2288" y="1474"/>
                  </a:lnTo>
                  <a:lnTo>
                    <a:pt x="2355" y="1450"/>
                  </a:lnTo>
                  <a:lnTo>
                    <a:pt x="2418" y="1422"/>
                  </a:lnTo>
                  <a:lnTo>
                    <a:pt x="2476" y="1390"/>
                  </a:lnTo>
                  <a:lnTo>
                    <a:pt x="2533" y="1357"/>
                  </a:lnTo>
                  <a:lnTo>
                    <a:pt x="2584" y="1317"/>
                  </a:lnTo>
                  <a:lnTo>
                    <a:pt x="2632" y="1279"/>
                  </a:lnTo>
                  <a:lnTo>
                    <a:pt x="2675" y="1233"/>
                  </a:lnTo>
                  <a:lnTo>
                    <a:pt x="2712" y="1191"/>
                  </a:lnTo>
                  <a:lnTo>
                    <a:pt x="2743" y="1144"/>
                  </a:lnTo>
                  <a:lnTo>
                    <a:pt x="2770" y="1100"/>
                  </a:lnTo>
                  <a:lnTo>
                    <a:pt x="2803" y="1004"/>
                  </a:lnTo>
                  <a:lnTo>
                    <a:pt x="2811" y="913"/>
                  </a:lnTo>
                  <a:lnTo>
                    <a:pt x="2801" y="871"/>
                  </a:lnTo>
                  <a:lnTo>
                    <a:pt x="2786" y="826"/>
                  </a:lnTo>
                  <a:lnTo>
                    <a:pt x="2762" y="787"/>
                  </a:lnTo>
                  <a:lnTo>
                    <a:pt x="2748" y="768"/>
                  </a:lnTo>
                  <a:lnTo>
                    <a:pt x="2731" y="749"/>
                  </a:lnTo>
                  <a:lnTo>
                    <a:pt x="2690" y="716"/>
                  </a:lnTo>
                  <a:lnTo>
                    <a:pt x="2639" y="684"/>
                  </a:lnTo>
                  <a:lnTo>
                    <a:pt x="2612" y="669"/>
                  </a:lnTo>
                  <a:lnTo>
                    <a:pt x="2582" y="657"/>
                  </a:lnTo>
                  <a:lnTo>
                    <a:pt x="2548" y="645"/>
                  </a:lnTo>
                  <a:lnTo>
                    <a:pt x="2511" y="634"/>
                  </a:lnTo>
                  <a:lnTo>
                    <a:pt x="2434" y="615"/>
                  </a:lnTo>
                  <a:lnTo>
                    <a:pt x="2344" y="602"/>
                  </a:lnTo>
                  <a:lnTo>
                    <a:pt x="2370" y="509"/>
                  </a:lnTo>
                  <a:lnTo>
                    <a:pt x="2370" y="417"/>
                  </a:lnTo>
                  <a:lnTo>
                    <a:pt x="2359" y="375"/>
                  </a:lnTo>
                  <a:lnTo>
                    <a:pt x="2344" y="332"/>
                  </a:lnTo>
                  <a:lnTo>
                    <a:pt x="2321" y="291"/>
                  </a:lnTo>
                  <a:lnTo>
                    <a:pt x="2295" y="253"/>
                  </a:lnTo>
                  <a:lnTo>
                    <a:pt x="2264" y="217"/>
                  </a:lnTo>
                  <a:lnTo>
                    <a:pt x="2229" y="183"/>
                  </a:lnTo>
                  <a:lnTo>
                    <a:pt x="2189" y="149"/>
                  </a:lnTo>
                  <a:lnTo>
                    <a:pt x="2148" y="121"/>
                  </a:lnTo>
                  <a:lnTo>
                    <a:pt x="2102" y="96"/>
                  </a:lnTo>
                  <a:lnTo>
                    <a:pt x="2054" y="72"/>
                  </a:lnTo>
                  <a:lnTo>
                    <a:pt x="2001" y="51"/>
                  </a:lnTo>
                  <a:lnTo>
                    <a:pt x="1950" y="32"/>
                  </a:lnTo>
                  <a:lnTo>
                    <a:pt x="1895" y="19"/>
                  </a:lnTo>
                  <a:lnTo>
                    <a:pt x="1840" y="10"/>
                  </a:lnTo>
                  <a:lnTo>
                    <a:pt x="1726" y="0"/>
                  </a:lnTo>
                  <a:lnTo>
                    <a:pt x="1613" y="10"/>
                  </a:lnTo>
                  <a:lnTo>
                    <a:pt x="1504" y="38"/>
                  </a:lnTo>
                  <a:lnTo>
                    <a:pt x="1449" y="58"/>
                  </a:lnTo>
                  <a:lnTo>
                    <a:pt x="1398" y="84"/>
                  </a:lnTo>
                  <a:lnTo>
                    <a:pt x="1350" y="118"/>
                  </a:lnTo>
                  <a:lnTo>
                    <a:pt x="1300" y="155"/>
                  </a:lnTo>
                  <a:lnTo>
                    <a:pt x="1258" y="196"/>
                  </a:lnTo>
                  <a:lnTo>
                    <a:pt x="1237" y="220"/>
                  </a:lnTo>
                  <a:lnTo>
                    <a:pt x="1220" y="246"/>
                  </a:lnTo>
                  <a:lnTo>
                    <a:pt x="1182" y="301"/>
                  </a:lnTo>
                  <a:lnTo>
                    <a:pt x="1148" y="364"/>
                  </a:lnTo>
                  <a:lnTo>
                    <a:pt x="1119" y="349"/>
                  </a:lnTo>
                  <a:lnTo>
                    <a:pt x="1087" y="337"/>
                  </a:lnTo>
                  <a:lnTo>
                    <a:pt x="1030" y="315"/>
                  </a:lnTo>
                  <a:lnTo>
                    <a:pt x="974" y="301"/>
                  </a:lnTo>
                  <a:lnTo>
                    <a:pt x="921" y="287"/>
                  </a:lnTo>
                  <a:lnTo>
                    <a:pt x="825" y="276"/>
                  </a:lnTo>
                  <a:lnTo>
                    <a:pt x="738" y="282"/>
                  </a:lnTo>
                  <a:lnTo>
                    <a:pt x="663" y="298"/>
                  </a:lnTo>
                  <a:lnTo>
                    <a:pt x="598" y="327"/>
                  </a:lnTo>
                  <a:lnTo>
                    <a:pt x="543" y="364"/>
                  </a:lnTo>
                  <a:lnTo>
                    <a:pt x="497" y="409"/>
                  </a:lnTo>
                  <a:lnTo>
                    <a:pt x="462" y="457"/>
                  </a:lnTo>
                  <a:lnTo>
                    <a:pt x="438" y="511"/>
                  </a:lnTo>
                  <a:lnTo>
                    <a:pt x="418" y="619"/>
                  </a:lnTo>
                  <a:lnTo>
                    <a:pt x="421" y="671"/>
                  </a:lnTo>
                  <a:lnTo>
                    <a:pt x="437" y="718"/>
                  </a:lnTo>
                  <a:lnTo>
                    <a:pt x="459" y="759"/>
                  </a:lnTo>
                  <a:lnTo>
                    <a:pt x="490" y="792"/>
                  </a:lnTo>
                  <a:lnTo>
                    <a:pt x="524" y="818"/>
                  </a:lnTo>
                  <a:lnTo>
                    <a:pt x="548" y="829"/>
                  </a:lnTo>
                  <a:lnTo>
                    <a:pt x="574" y="838"/>
                  </a:lnTo>
                  <a:lnTo>
                    <a:pt x="637" y="850"/>
                  </a:lnTo>
                  <a:lnTo>
                    <a:pt x="707" y="846"/>
                  </a:lnTo>
                  <a:lnTo>
                    <a:pt x="678" y="809"/>
                  </a:lnTo>
                  <a:lnTo>
                    <a:pt x="656" y="771"/>
                  </a:lnTo>
                  <a:lnTo>
                    <a:pt x="625" y="705"/>
                  </a:lnTo>
                  <a:lnTo>
                    <a:pt x="616" y="645"/>
                  </a:lnTo>
                  <a:lnTo>
                    <a:pt x="625" y="591"/>
                  </a:lnTo>
                  <a:lnTo>
                    <a:pt x="635" y="566"/>
                  </a:lnTo>
                  <a:lnTo>
                    <a:pt x="650" y="546"/>
                  </a:lnTo>
                  <a:lnTo>
                    <a:pt x="666" y="525"/>
                  </a:lnTo>
                  <a:lnTo>
                    <a:pt x="685" y="508"/>
                  </a:lnTo>
                  <a:lnTo>
                    <a:pt x="734" y="477"/>
                  </a:lnTo>
                  <a:lnTo>
                    <a:pt x="762" y="464"/>
                  </a:lnTo>
                  <a:lnTo>
                    <a:pt x="789" y="453"/>
                  </a:lnTo>
                  <a:lnTo>
                    <a:pt x="852" y="440"/>
                  </a:lnTo>
                  <a:lnTo>
                    <a:pt x="919" y="433"/>
                  </a:lnTo>
                  <a:lnTo>
                    <a:pt x="1057" y="446"/>
                  </a:lnTo>
                  <a:lnTo>
                    <a:pt x="1122" y="467"/>
                  </a:lnTo>
                  <a:lnTo>
                    <a:pt x="1184" y="494"/>
                  </a:lnTo>
                  <a:lnTo>
                    <a:pt x="1239" y="532"/>
                  </a:lnTo>
                  <a:lnTo>
                    <a:pt x="1285" y="580"/>
                  </a:lnTo>
                  <a:lnTo>
                    <a:pt x="1275" y="489"/>
                  </a:lnTo>
                  <a:lnTo>
                    <a:pt x="1288" y="407"/>
                  </a:lnTo>
                  <a:lnTo>
                    <a:pt x="1302" y="371"/>
                  </a:lnTo>
                  <a:lnTo>
                    <a:pt x="1321" y="335"/>
                  </a:lnTo>
                  <a:lnTo>
                    <a:pt x="1343" y="306"/>
                  </a:lnTo>
                  <a:lnTo>
                    <a:pt x="1372" y="277"/>
                  </a:lnTo>
                  <a:lnTo>
                    <a:pt x="1401" y="252"/>
                  </a:lnTo>
                  <a:lnTo>
                    <a:pt x="1433" y="231"/>
                  </a:lnTo>
                  <a:lnTo>
                    <a:pt x="1468" y="212"/>
                  </a:lnTo>
                  <a:lnTo>
                    <a:pt x="1507" y="196"/>
                  </a:lnTo>
                  <a:lnTo>
                    <a:pt x="1546" y="185"/>
                  </a:lnTo>
                  <a:lnTo>
                    <a:pt x="1587" y="176"/>
                  </a:lnTo>
                  <a:lnTo>
                    <a:pt x="1671" y="168"/>
                  </a:lnTo>
                  <a:lnTo>
                    <a:pt x="1757" y="173"/>
                  </a:lnTo>
                  <a:lnTo>
                    <a:pt x="1840" y="194"/>
                  </a:lnTo>
                  <a:lnTo>
                    <a:pt x="1880" y="209"/>
                  </a:lnTo>
                  <a:lnTo>
                    <a:pt x="1916" y="229"/>
                  </a:lnTo>
                  <a:lnTo>
                    <a:pt x="1987" y="277"/>
                  </a:lnTo>
                  <a:lnTo>
                    <a:pt x="2017" y="310"/>
                  </a:lnTo>
                  <a:lnTo>
                    <a:pt x="2042" y="345"/>
                  </a:lnTo>
                  <a:lnTo>
                    <a:pt x="2087" y="427"/>
                  </a:lnTo>
                  <a:lnTo>
                    <a:pt x="2112" y="525"/>
                  </a:lnTo>
                  <a:lnTo>
                    <a:pt x="2116" y="643"/>
                  </a:lnTo>
                  <a:lnTo>
                    <a:pt x="2309" y="672"/>
                  </a:lnTo>
                  <a:lnTo>
                    <a:pt x="2384" y="696"/>
                  </a:lnTo>
                  <a:lnTo>
                    <a:pt x="2448" y="722"/>
                  </a:lnTo>
                  <a:lnTo>
                    <a:pt x="2539" y="785"/>
                  </a:lnTo>
                  <a:lnTo>
                    <a:pt x="2586" y="857"/>
                  </a:lnTo>
                  <a:lnTo>
                    <a:pt x="2591" y="936"/>
                  </a:lnTo>
                  <a:lnTo>
                    <a:pt x="2582" y="975"/>
                  </a:lnTo>
                  <a:lnTo>
                    <a:pt x="2564" y="1014"/>
                  </a:lnTo>
                  <a:lnTo>
                    <a:pt x="2539" y="1053"/>
                  </a:lnTo>
                  <a:lnTo>
                    <a:pt x="2506" y="1093"/>
                  </a:lnTo>
                  <a:lnTo>
                    <a:pt x="2466" y="1129"/>
                  </a:lnTo>
                  <a:lnTo>
                    <a:pt x="2420" y="1163"/>
                  </a:lnTo>
                  <a:lnTo>
                    <a:pt x="2370" y="1195"/>
                  </a:lnTo>
                  <a:lnTo>
                    <a:pt x="2314" y="1223"/>
                  </a:lnTo>
                  <a:lnTo>
                    <a:pt x="2283" y="1235"/>
                  </a:lnTo>
                  <a:lnTo>
                    <a:pt x="2253" y="1247"/>
                  </a:lnTo>
                  <a:lnTo>
                    <a:pt x="2188" y="1269"/>
                  </a:lnTo>
                  <a:lnTo>
                    <a:pt x="2121" y="1284"/>
                  </a:lnTo>
                  <a:lnTo>
                    <a:pt x="2050" y="1295"/>
                  </a:lnTo>
                  <a:lnTo>
                    <a:pt x="1904" y="1300"/>
                  </a:lnTo>
                  <a:lnTo>
                    <a:pt x="1751" y="1276"/>
                  </a:lnTo>
                  <a:lnTo>
                    <a:pt x="1675" y="1254"/>
                  </a:lnTo>
                  <a:lnTo>
                    <a:pt x="1639" y="1240"/>
                  </a:lnTo>
                  <a:lnTo>
                    <a:pt x="1600" y="1223"/>
                  </a:lnTo>
                  <a:lnTo>
                    <a:pt x="1526" y="1184"/>
                  </a:lnTo>
                  <a:lnTo>
                    <a:pt x="1490" y="1161"/>
                  </a:lnTo>
                  <a:lnTo>
                    <a:pt x="1454" y="1135"/>
                  </a:lnTo>
                  <a:lnTo>
                    <a:pt x="1418" y="1107"/>
                  </a:lnTo>
                  <a:lnTo>
                    <a:pt x="1384" y="1077"/>
                  </a:lnTo>
                  <a:lnTo>
                    <a:pt x="1350" y="1044"/>
                  </a:lnTo>
                  <a:lnTo>
                    <a:pt x="1316" y="1006"/>
                  </a:lnTo>
                  <a:lnTo>
                    <a:pt x="1326" y="1053"/>
                  </a:lnTo>
                  <a:lnTo>
                    <a:pt x="1317" y="1096"/>
                  </a:lnTo>
                  <a:lnTo>
                    <a:pt x="1297" y="1137"/>
                  </a:lnTo>
                  <a:lnTo>
                    <a:pt x="1285" y="1156"/>
                  </a:lnTo>
                  <a:lnTo>
                    <a:pt x="1266" y="1175"/>
                  </a:lnTo>
                  <a:lnTo>
                    <a:pt x="1227" y="1208"/>
                  </a:lnTo>
                  <a:lnTo>
                    <a:pt x="1179" y="1235"/>
                  </a:lnTo>
                  <a:lnTo>
                    <a:pt x="1153" y="1249"/>
                  </a:lnTo>
                  <a:lnTo>
                    <a:pt x="1126" y="1260"/>
                  </a:lnTo>
                  <a:lnTo>
                    <a:pt x="1073" y="1276"/>
                  </a:lnTo>
                  <a:lnTo>
                    <a:pt x="1016" y="1286"/>
                  </a:lnTo>
                  <a:lnTo>
                    <a:pt x="960" y="1288"/>
                  </a:lnTo>
                  <a:lnTo>
                    <a:pt x="861" y="1264"/>
                  </a:lnTo>
                  <a:lnTo>
                    <a:pt x="789" y="1197"/>
                  </a:lnTo>
                  <a:lnTo>
                    <a:pt x="762" y="1083"/>
                  </a:lnTo>
                  <a:lnTo>
                    <a:pt x="706" y="1113"/>
                  </a:lnTo>
                  <a:lnTo>
                    <a:pt x="656" y="1137"/>
                  </a:lnTo>
                  <a:lnTo>
                    <a:pt x="606" y="1156"/>
                  </a:lnTo>
                  <a:lnTo>
                    <a:pt x="560" y="1170"/>
                  </a:lnTo>
                  <a:lnTo>
                    <a:pt x="478" y="1189"/>
                  </a:lnTo>
                  <a:lnTo>
                    <a:pt x="406" y="1192"/>
                  </a:lnTo>
                  <a:lnTo>
                    <a:pt x="347" y="1185"/>
                  </a:lnTo>
                  <a:lnTo>
                    <a:pt x="299" y="1168"/>
                  </a:lnTo>
                  <a:lnTo>
                    <a:pt x="235" y="1109"/>
                  </a:lnTo>
                  <a:lnTo>
                    <a:pt x="217" y="1031"/>
                  </a:lnTo>
                  <a:lnTo>
                    <a:pt x="222" y="990"/>
                  </a:lnTo>
                  <a:lnTo>
                    <a:pt x="241" y="947"/>
                  </a:lnTo>
                  <a:lnTo>
                    <a:pt x="271" y="908"/>
                  </a:lnTo>
                  <a:lnTo>
                    <a:pt x="290" y="887"/>
                  </a:lnTo>
                  <a:lnTo>
                    <a:pt x="310" y="871"/>
                  </a:lnTo>
                  <a:lnTo>
                    <a:pt x="362" y="841"/>
                  </a:lnTo>
                  <a:lnTo>
                    <a:pt x="391" y="828"/>
                  </a:lnTo>
                  <a:lnTo>
                    <a:pt x="423" y="816"/>
                  </a:lnTo>
                  <a:lnTo>
                    <a:pt x="332" y="818"/>
                  </a:lnTo>
                  <a:lnTo>
                    <a:pt x="247" y="835"/>
                  </a:lnTo>
                  <a:lnTo>
                    <a:pt x="107" y="910"/>
                  </a:lnTo>
                  <a:lnTo>
                    <a:pt x="55" y="960"/>
                  </a:lnTo>
                  <a:lnTo>
                    <a:pt x="16" y="1018"/>
                  </a:lnTo>
                  <a:lnTo>
                    <a:pt x="0" y="1077"/>
                  </a:lnTo>
                  <a:lnTo>
                    <a:pt x="0" y="1139"/>
                  </a:lnTo>
                  <a:lnTo>
                    <a:pt x="0" y="1195"/>
                  </a:lnTo>
                  <a:lnTo>
                    <a:pt x="10" y="1223"/>
                  </a:lnTo>
                  <a:lnTo>
                    <a:pt x="29" y="1247"/>
                  </a:lnTo>
                  <a:lnTo>
                    <a:pt x="54" y="1271"/>
                  </a:lnTo>
                  <a:lnTo>
                    <a:pt x="81" y="1291"/>
                  </a:lnTo>
                  <a:lnTo>
                    <a:pt x="116" y="1310"/>
                  </a:lnTo>
                  <a:lnTo>
                    <a:pt x="157" y="1325"/>
                  </a:lnTo>
                  <a:lnTo>
                    <a:pt x="204" y="1336"/>
                  </a:lnTo>
                  <a:lnTo>
                    <a:pt x="258" y="1344"/>
                  </a:lnTo>
                  <a:lnTo>
                    <a:pt x="384" y="1348"/>
                  </a:lnTo>
                  <a:lnTo>
                    <a:pt x="538" y="1331"/>
                  </a:lnTo>
                  <a:lnTo>
                    <a:pt x="628" y="1314"/>
                  </a:lnTo>
                  <a:lnTo>
                    <a:pt x="722" y="1291"/>
                  </a:lnTo>
                  <a:lnTo>
                    <a:pt x="741" y="1317"/>
                  </a:lnTo>
                  <a:lnTo>
                    <a:pt x="763" y="1342"/>
                  </a:lnTo>
                  <a:lnTo>
                    <a:pt x="784" y="1363"/>
                  </a:lnTo>
                  <a:lnTo>
                    <a:pt x="806" y="1382"/>
                  </a:lnTo>
                  <a:lnTo>
                    <a:pt x="852" y="1411"/>
                  </a:lnTo>
                  <a:lnTo>
                    <a:pt x="877" y="1424"/>
                  </a:lnTo>
                  <a:lnTo>
                    <a:pt x="903" y="1433"/>
                  </a:lnTo>
                  <a:lnTo>
                    <a:pt x="953" y="1447"/>
                  </a:lnTo>
                  <a:lnTo>
                    <a:pt x="1003" y="1452"/>
                  </a:lnTo>
                  <a:lnTo>
                    <a:pt x="1105" y="1442"/>
                  </a:lnTo>
                  <a:lnTo>
                    <a:pt x="1199" y="1413"/>
                  </a:lnTo>
                  <a:lnTo>
                    <a:pt x="1278" y="1366"/>
                  </a:lnTo>
                  <a:lnTo>
                    <a:pt x="1340" y="1310"/>
                  </a:lnTo>
                  <a:lnTo>
                    <a:pt x="1374" y="1247"/>
                  </a:lnTo>
                  <a:lnTo>
                    <a:pt x="1394" y="1262"/>
                  </a:lnTo>
                  <a:lnTo>
                    <a:pt x="1430" y="1288"/>
                  </a:lnTo>
                  <a:lnTo>
                    <a:pt x="1480" y="1320"/>
                  </a:lnTo>
                  <a:lnTo>
                    <a:pt x="1529" y="1355"/>
                  </a:lnTo>
                  <a:lnTo>
                    <a:pt x="1582" y="1389"/>
                  </a:lnTo>
                  <a:lnTo>
                    <a:pt x="1628" y="1420"/>
                  </a:lnTo>
                  <a:lnTo>
                    <a:pt x="1685" y="1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68">
              <a:extLst>
                <a:ext uri="{FF2B5EF4-FFF2-40B4-BE49-F238E27FC236}">
                  <a16:creationId xmlns:a16="http://schemas.microsoft.com/office/drawing/2014/main" id="{25815259-44A2-B24A-88E8-F13013B0C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641"/>
              <a:ext cx="229" cy="191"/>
            </a:xfrm>
            <a:custGeom>
              <a:avLst/>
              <a:gdLst>
                <a:gd name="T0" fmla="*/ 1 w 460"/>
                <a:gd name="T1" fmla="*/ 1 h 573"/>
                <a:gd name="T2" fmla="*/ 2 w 460"/>
                <a:gd name="T3" fmla="*/ 1 h 573"/>
                <a:gd name="T4" fmla="*/ 3 w 460"/>
                <a:gd name="T5" fmla="*/ 1 h 573"/>
                <a:gd name="T6" fmla="*/ 4 w 460"/>
                <a:gd name="T7" fmla="*/ 1 h 573"/>
                <a:gd name="T8" fmla="*/ 5 w 460"/>
                <a:gd name="T9" fmla="*/ 1 h 573"/>
                <a:gd name="T10" fmla="*/ 5 w 460"/>
                <a:gd name="T11" fmla="*/ 0 h 573"/>
                <a:gd name="T12" fmla="*/ 6 w 460"/>
                <a:gd name="T13" fmla="*/ 0 h 573"/>
                <a:gd name="T14" fmla="*/ 6 w 460"/>
                <a:gd name="T15" fmla="*/ 0 h 573"/>
                <a:gd name="T16" fmla="*/ 7 w 460"/>
                <a:gd name="T17" fmla="*/ 0 h 573"/>
                <a:gd name="T18" fmla="*/ 6 w 460"/>
                <a:gd name="T19" fmla="*/ 0 h 573"/>
                <a:gd name="T20" fmla="*/ 5 w 460"/>
                <a:gd name="T21" fmla="*/ 0 h 573"/>
                <a:gd name="T22" fmla="*/ 4 w 460"/>
                <a:gd name="T23" fmla="*/ 0 h 573"/>
                <a:gd name="T24" fmla="*/ 3 w 460"/>
                <a:gd name="T25" fmla="*/ 0 h 573"/>
                <a:gd name="T26" fmla="*/ 3 w 460"/>
                <a:gd name="T27" fmla="*/ 0 h 573"/>
                <a:gd name="T28" fmla="*/ 2 w 460"/>
                <a:gd name="T29" fmla="*/ 0 h 573"/>
                <a:gd name="T30" fmla="*/ 1 w 460"/>
                <a:gd name="T31" fmla="*/ 0 h 573"/>
                <a:gd name="T32" fmla="*/ 1 w 460"/>
                <a:gd name="T33" fmla="*/ 0 h 573"/>
                <a:gd name="T34" fmla="*/ 0 w 460"/>
                <a:gd name="T35" fmla="*/ 1 h 573"/>
                <a:gd name="T36" fmla="*/ 0 w 460"/>
                <a:gd name="T37" fmla="*/ 1 h 573"/>
                <a:gd name="T38" fmla="*/ 0 w 460"/>
                <a:gd name="T39" fmla="*/ 1 h 573"/>
                <a:gd name="T40" fmla="*/ 0 w 460"/>
                <a:gd name="T41" fmla="*/ 1 h 573"/>
                <a:gd name="T42" fmla="*/ 0 w 460"/>
                <a:gd name="T43" fmla="*/ 1 h 573"/>
                <a:gd name="T44" fmla="*/ 0 w 460"/>
                <a:gd name="T45" fmla="*/ 1 h 573"/>
                <a:gd name="T46" fmla="*/ 1 w 460"/>
                <a:gd name="T47" fmla="*/ 1 h 573"/>
                <a:gd name="T48" fmla="*/ 1 w 460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573"/>
                <a:gd name="T77" fmla="*/ 460 w 460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573">
                  <a:moveTo>
                    <a:pt x="75" y="561"/>
                  </a:moveTo>
                  <a:lnTo>
                    <a:pt x="152" y="573"/>
                  </a:lnTo>
                  <a:lnTo>
                    <a:pt x="222" y="549"/>
                  </a:lnTo>
                  <a:lnTo>
                    <a:pt x="277" y="498"/>
                  </a:lnTo>
                  <a:lnTo>
                    <a:pt x="324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2" y="116"/>
                  </a:lnTo>
                  <a:lnTo>
                    <a:pt x="460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4" y="125"/>
                  </a:lnTo>
                  <a:lnTo>
                    <a:pt x="251" y="166"/>
                  </a:lnTo>
                  <a:lnTo>
                    <a:pt x="203" y="209"/>
                  </a:lnTo>
                  <a:lnTo>
                    <a:pt x="159" y="253"/>
                  </a:lnTo>
                  <a:lnTo>
                    <a:pt x="116" y="294"/>
                  </a:lnTo>
                  <a:lnTo>
                    <a:pt x="78" y="332"/>
                  </a:lnTo>
                  <a:lnTo>
                    <a:pt x="49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3"/>
                  </a:lnTo>
                  <a:lnTo>
                    <a:pt x="15" y="527"/>
                  </a:lnTo>
                  <a:lnTo>
                    <a:pt x="39" y="547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69">
              <a:extLst>
                <a:ext uri="{FF2B5EF4-FFF2-40B4-BE49-F238E27FC236}">
                  <a16:creationId xmlns:a16="http://schemas.microsoft.com/office/drawing/2014/main" id="{7E36D0EC-5145-B04E-83A0-B15D0355C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" y="590"/>
              <a:ext cx="231" cy="190"/>
            </a:xfrm>
            <a:custGeom>
              <a:avLst/>
              <a:gdLst>
                <a:gd name="T0" fmla="*/ 2 w 462"/>
                <a:gd name="T1" fmla="*/ 1 h 570"/>
                <a:gd name="T2" fmla="*/ 3 w 462"/>
                <a:gd name="T3" fmla="*/ 1 h 570"/>
                <a:gd name="T4" fmla="*/ 4 w 462"/>
                <a:gd name="T5" fmla="*/ 1 h 570"/>
                <a:gd name="T6" fmla="*/ 5 w 462"/>
                <a:gd name="T7" fmla="*/ 1 h 570"/>
                <a:gd name="T8" fmla="*/ 6 w 462"/>
                <a:gd name="T9" fmla="*/ 1 h 570"/>
                <a:gd name="T10" fmla="*/ 6 w 462"/>
                <a:gd name="T11" fmla="*/ 0 h 570"/>
                <a:gd name="T12" fmla="*/ 7 w 462"/>
                <a:gd name="T13" fmla="*/ 0 h 570"/>
                <a:gd name="T14" fmla="*/ 7 w 462"/>
                <a:gd name="T15" fmla="*/ 0 h 570"/>
                <a:gd name="T16" fmla="*/ 8 w 462"/>
                <a:gd name="T17" fmla="*/ 0 h 570"/>
                <a:gd name="T18" fmla="*/ 7 w 462"/>
                <a:gd name="T19" fmla="*/ 0 h 570"/>
                <a:gd name="T20" fmla="*/ 6 w 462"/>
                <a:gd name="T21" fmla="*/ 0 h 570"/>
                <a:gd name="T22" fmla="*/ 5 w 462"/>
                <a:gd name="T23" fmla="*/ 0 h 570"/>
                <a:gd name="T24" fmla="*/ 4 w 462"/>
                <a:gd name="T25" fmla="*/ 0 h 570"/>
                <a:gd name="T26" fmla="*/ 4 w 462"/>
                <a:gd name="T27" fmla="*/ 0 h 570"/>
                <a:gd name="T28" fmla="*/ 3 w 462"/>
                <a:gd name="T29" fmla="*/ 0 h 570"/>
                <a:gd name="T30" fmla="*/ 2 w 462"/>
                <a:gd name="T31" fmla="*/ 0 h 570"/>
                <a:gd name="T32" fmla="*/ 2 w 462"/>
                <a:gd name="T33" fmla="*/ 0 h 570"/>
                <a:gd name="T34" fmla="*/ 1 w 462"/>
                <a:gd name="T35" fmla="*/ 1 h 570"/>
                <a:gd name="T36" fmla="*/ 1 w 462"/>
                <a:gd name="T37" fmla="*/ 1 h 570"/>
                <a:gd name="T38" fmla="*/ 0 w 462"/>
                <a:gd name="T39" fmla="*/ 1 h 570"/>
                <a:gd name="T40" fmla="*/ 1 w 462"/>
                <a:gd name="T41" fmla="*/ 1 h 570"/>
                <a:gd name="T42" fmla="*/ 1 w 462"/>
                <a:gd name="T43" fmla="*/ 1 h 570"/>
                <a:gd name="T44" fmla="*/ 1 w 462"/>
                <a:gd name="T45" fmla="*/ 1 h 570"/>
                <a:gd name="T46" fmla="*/ 2 w 462"/>
                <a:gd name="T47" fmla="*/ 1 h 570"/>
                <a:gd name="T48" fmla="*/ 2 w 462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2"/>
                <a:gd name="T76" fmla="*/ 0 h 570"/>
                <a:gd name="T77" fmla="*/ 462 w 462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2" h="570">
                  <a:moveTo>
                    <a:pt x="77" y="561"/>
                  </a:moveTo>
                  <a:lnTo>
                    <a:pt x="154" y="570"/>
                  </a:lnTo>
                  <a:lnTo>
                    <a:pt x="221" y="548"/>
                  </a:lnTo>
                  <a:lnTo>
                    <a:pt x="277" y="496"/>
                  </a:lnTo>
                  <a:lnTo>
                    <a:pt x="325" y="423"/>
                  </a:lnTo>
                  <a:lnTo>
                    <a:pt x="366" y="332"/>
                  </a:lnTo>
                  <a:lnTo>
                    <a:pt x="402" y="227"/>
                  </a:lnTo>
                  <a:lnTo>
                    <a:pt x="431" y="113"/>
                  </a:lnTo>
                  <a:lnTo>
                    <a:pt x="462" y="0"/>
                  </a:lnTo>
                  <a:lnTo>
                    <a:pt x="409" y="39"/>
                  </a:lnTo>
                  <a:lnTo>
                    <a:pt x="356" y="82"/>
                  </a:lnTo>
                  <a:lnTo>
                    <a:pt x="303" y="123"/>
                  </a:lnTo>
                  <a:lnTo>
                    <a:pt x="253" y="166"/>
                  </a:lnTo>
                  <a:lnTo>
                    <a:pt x="204" y="209"/>
                  </a:lnTo>
                  <a:lnTo>
                    <a:pt x="158" y="250"/>
                  </a:lnTo>
                  <a:lnTo>
                    <a:pt x="118" y="291"/>
                  </a:lnTo>
                  <a:lnTo>
                    <a:pt x="81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4" y="499"/>
                  </a:lnTo>
                  <a:lnTo>
                    <a:pt x="17" y="524"/>
                  </a:lnTo>
                  <a:lnTo>
                    <a:pt x="41" y="544"/>
                  </a:lnTo>
                  <a:lnTo>
                    <a:pt x="77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70">
              <a:extLst>
                <a:ext uri="{FF2B5EF4-FFF2-40B4-BE49-F238E27FC236}">
                  <a16:creationId xmlns:a16="http://schemas.microsoft.com/office/drawing/2014/main" id="{6B4BCB4A-3216-BF41-B342-4E2F4F11F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" y="645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59"/>
                  </a:moveTo>
                  <a:lnTo>
                    <a:pt x="154" y="570"/>
                  </a:lnTo>
                  <a:lnTo>
                    <a:pt x="222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0"/>
                  </a:lnTo>
                  <a:lnTo>
                    <a:pt x="400" y="226"/>
                  </a:lnTo>
                  <a:lnTo>
                    <a:pt x="431" y="113"/>
                  </a:lnTo>
                  <a:lnTo>
                    <a:pt x="461" y="0"/>
                  </a:lnTo>
                  <a:lnTo>
                    <a:pt x="408" y="39"/>
                  </a:lnTo>
                  <a:lnTo>
                    <a:pt x="355" y="80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3" y="207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0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499"/>
                  </a:lnTo>
                  <a:lnTo>
                    <a:pt x="15" y="523"/>
                  </a:lnTo>
                  <a:lnTo>
                    <a:pt x="39" y="544"/>
                  </a:lnTo>
                  <a:lnTo>
                    <a:pt x="76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Freeform 2">
            <a:extLst>
              <a:ext uri="{FF2B5EF4-FFF2-40B4-BE49-F238E27FC236}">
                <a16:creationId xmlns:a16="http://schemas.microsoft.com/office/drawing/2014/main" id="{BF278FCC-E364-AA45-8F59-188E73901DA7}"/>
              </a:ext>
            </a:extLst>
          </p:cNvPr>
          <p:cNvSpPr>
            <a:spLocks/>
          </p:cNvSpPr>
          <p:nvPr/>
        </p:nvSpPr>
        <p:spPr bwMode="auto">
          <a:xfrm>
            <a:off x="11780135" y="5002793"/>
            <a:ext cx="1545576" cy="782107"/>
          </a:xfrm>
          <a:custGeom>
            <a:avLst/>
            <a:gdLst>
              <a:gd name="T0" fmla="*/ 0 w 396"/>
              <a:gd name="T1" fmla="*/ 2147483646 h 216"/>
              <a:gd name="T2" fmla="*/ 2147483646 w 396"/>
              <a:gd name="T3" fmla="*/ 2147483646 h 216"/>
              <a:gd name="T4" fmla="*/ 2147483646 w 396"/>
              <a:gd name="T5" fmla="*/ 2147483646 h 216"/>
              <a:gd name="T6" fmla="*/ 2147483646 w 396"/>
              <a:gd name="T7" fmla="*/ 2147483646 h 216"/>
              <a:gd name="T8" fmla="*/ 2147483646 w 396"/>
              <a:gd name="T9" fmla="*/ 2147483646 h 216"/>
              <a:gd name="T10" fmla="*/ 2147483646 w 396"/>
              <a:gd name="T11" fmla="*/ 0 h 216"/>
              <a:gd name="T12" fmla="*/ 2147483646 w 396"/>
              <a:gd name="T13" fmla="*/ 2147483646 h 216"/>
              <a:gd name="T14" fmla="*/ 2147483646 w 396"/>
              <a:gd name="T15" fmla="*/ 2147483646 h 216"/>
              <a:gd name="T16" fmla="*/ 2147483646 w 396"/>
              <a:gd name="T17" fmla="*/ 2147483646 h 216"/>
              <a:gd name="T18" fmla="*/ 2147483646 w 396"/>
              <a:gd name="T19" fmla="*/ 2147483646 h 216"/>
              <a:gd name="T20" fmla="*/ 0 w 396"/>
              <a:gd name="T21" fmla="*/ 2147483646 h 2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6"/>
              <a:gd name="T34" fmla="*/ 0 h 216"/>
              <a:gd name="T35" fmla="*/ 396 w 396"/>
              <a:gd name="T36" fmla="*/ 216 h 2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6" h="216">
                <a:moveTo>
                  <a:pt x="0" y="192"/>
                </a:moveTo>
                <a:lnTo>
                  <a:pt x="30" y="144"/>
                </a:lnTo>
                <a:lnTo>
                  <a:pt x="108" y="72"/>
                </a:lnTo>
                <a:lnTo>
                  <a:pt x="234" y="36"/>
                </a:lnTo>
                <a:lnTo>
                  <a:pt x="336" y="6"/>
                </a:lnTo>
                <a:lnTo>
                  <a:pt x="378" y="0"/>
                </a:lnTo>
                <a:lnTo>
                  <a:pt x="396" y="150"/>
                </a:lnTo>
                <a:lnTo>
                  <a:pt x="282" y="156"/>
                </a:lnTo>
                <a:lnTo>
                  <a:pt x="168" y="168"/>
                </a:lnTo>
                <a:lnTo>
                  <a:pt x="60" y="216"/>
                </a:lnTo>
                <a:lnTo>
                  <a:pt x="0" y="192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8DB3971A-4103-5E4A-A942-9864EF28052E}"/>
              </a:ext>
            </a:extLst>
          </p:cNvPr>
          <p:cNvGrpSpPr>
            <a:grpSpLocks/>
          </p:cNvGrpSpPr>
          <p:nvPr/>
        </p:nvGrpSpPr>
        <p:grpSpPr bwMode="auto">
          <a:xfrm>
            <a:off x="9837868" y="2685671"/>
            <a:ext cx="1404717" cy="2685989"/>
            <a:chOff x="6700" y="2337"/>
            <a:chExt cx="895" cy="1458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10C4A9AC-1BB5-DD4C-8088-7437C85D0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F23A6313-A22E-F849-A462-8EDB64975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F1A0E89E-BC1B-6448-86EA-7166002FE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E25C931-9BCC-A644-BBAE-8E145808B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B21100CA-D8C9-BE42-A908-E3BEFECF1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10D7EA6B-DEA5-8F49-8BEA-A7F118580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85E9A286-F636-3344-884D-F65F9A4B0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2B4EB22E-00C7-F84E-9C56-260AE33DA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BA9FB5A7-DD31-654D-9514-E47176E7F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0B5C5144-CF94-F74E-8176-3349E4265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F8B95BFB-BB32-414E-8066-2CF87F3E6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C44C416F-51E2-D04E-A21D-3DC451FE8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A8510586-194D-BE4D-ABFA-04145A96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2420DE48-41F6-2A48-8A92-D8363E96E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5F6D03BE-ACFC-1642-B115-B1B803889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2201822D-6E68-B841-B2C8-B18A8047C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900C0469-ADF4-6B48-BA7C-6F72A56D6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CD978E18-D5EC-DE45-8234-81DCAB5BE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96E21A08-C4B3-F147-B7F2-DFD3E43A0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745A2C71-C246-9142-9452-AE242CB65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CAA3F882-BA25-0846-B179-BE1C96C5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BCF22294-EA6E-004C-8339-9689E171F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99BF32E2-3C36-E542-BE16-1310767B8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CA5C7711-8F6E-BE4D-9443-2D0BCCC01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54501C2C-5BA1-D941-834C-39FAE50B4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8E661253-4CED-1B4C-967E-81496DF06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2632D81E-EC30-1443-BA99-0A1CA6B3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9D132AE9-DB15-9A48-AD2F-CDE205FB1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87871E3A-825D-984E-B7BF-004582B39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B9830227-F916-0546-9A64-DB8BF9ECC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6E643477-A149-A74D-B792-2FF8BD047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43E8F03D-F4B2-FF4B-9A04-6041F8FA8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619F627F-301F-654C-BF8F-9295AB8E9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39">
              <a:extLst>
                <a:ext uri="{FF2B5EF4-FFF2-40B4-BE49-F238E27FC236}">
                  <a16:creationId xmlns:a16="http://schemas.microsoft.com/office/drawing/2014/main" id="{2AB5AA86-FBC8-3441-8A94-A53E10312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40">
              <a:extLst>
                <a:ext uri="{FF2B5EF4-FFF2-40B4-BE49-F238E27FC236}">
                  <a16:creationId xmlns:a16="http://schemas.microsoft.com/office/drawing/2014/main" id="{CF10342A-43C8-2E43-8477-2709CC1B5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41">
              <a:extLst>
                <a:ext uri="{FF2B5EF4-FFF2-40B4-BE49-F238E27FC236}">
                  <a16:creationId xmlns:a16="http://schemas.microsoft.com/office/drawing/2014/main" id="{9C609282-9752-564C-AC50-E333FD202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42">
              <a:extLst>
                <a:ext uri="{FF2B5EF4-FFF2-40B4-BE49-F238E27FC236}">
                  <a16:creationId xmlns:a16="http://schemas.microsoft.com/office/drawing/2014/main" id="{10BD7AFE-D4EE-414E-909D-09BD13285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43">
              <a:extLst>
                <a:ext uri="{FF2B5EF4-FFF2-40B4-BE49-F238E27FC236}">
                  <a16:creationId xmlns:a16="http://schemas.microsoft.com/office/drawing/2014/main" id="{6138395B-D69D-0041-BFF3-65CC4EF54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44">
              <a:extLst>
                <a:ext uri="{FF2B5EF4-FFF2-40B4-BE49-F238E27FC236}">
                  <a16:creationId xmlns:a16="http://schemas.microsoft.com/office/drawing/2014/main" id="{49235E80-F7A4-3346-B7AF-8E7ACD230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45">
              <a:extLst>
                <a:ext uri="{FF2B5EF4-FFF2-40B4-BE49-F238E27FC236}">
                  <a16:creationId xmlns:a16="http://schemas.microsoft.com/office/drawing/2014/main" id="{6C9D6E6E-4437-BA41-80B3-45C0E1E61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46">
              <a:extLst>
                <a:ext uri="{FF2B5EF4-FFF2-40B4-BE49-F238E27FC236}">
                  <a16:creationId xmlns:a16="http://schemas.microsoft.com/office/drawing/2014/main" id="{1B6E65A5-FBE0-1B4C-B9C7-687E8B10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47">
              <a:extLst>
                <a:ext uri="{FF2B5EF4-FFF2-40B4-BE49-F238E27FC236}">
                  <a16:creationId xmlns:a16="http://schemas.microsoft.com/office/drawing/2014/main" id="{7CE66CF5-1334-1E4F-AFA9-3C3344D24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48">
              <a:extLst>
                <a:ext uri="{FF2B5EF4-FFF2-40B4-BE49-F238E27FC236}">
                  <a16:creationId xmlns:a16="http://schemas.microsoft.com/office/drawing/2014/main" id="{FB90E40E-D7F1-AD44-991C-25352061D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49">
              <a:extLst>
                <a:ext uri="{FF2B5EF4-FFF2-40B4-BE49-F238E27FC236}">
                  <a16:creationId xmlns:a16="http://schemas.microsoft.com/office/drawing/2014/main" id="{5E16C3FE-CE9D-E242-BFDC-11FBE2483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50">
              <a:extLst>
                <a:ext uri="{FF2B5EF4-FFF2-40B4-BE49-F238E27FC236}">
                  <a16:creationId xmlns:a16="http://schemas.microsoft.com/office/drawing/2014/main" id="{716F6061-8837-1348-BF48-E5BEC87C3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51">
              <a:extLst>
                <a:ext uri="{FF2B5EF4-FFF2-40B4-BE49-F238E27FC236}">
                  <a16:creationId xmlns:a16="http://schemas.microsoft.com/office/drawing/2014/main" id="{2AE1AF27-0815-FD4C-A2DC-1D52A0EB9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52">
              <a:extLst>
                <a:ext uri="{FF2B5EF4-FFF2-40B4-BE49-F238E27FC236}">
                  <a16:creationId xmlns:a16="http://schemas.microsoft.com/office/drawing/2014/main" id="{F7CF871C-0D1B-8147-869F-8CD72DCB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53">
              <a:extLst>
                <a:ext uri="{FF2B5EF4-FFF2-40B4-BE49-F238E27FC236}">
                  <a16:creationId xmlns:a16="http://schemas.microsoft.com/office/drawing/2014/main" id="{AF06E334-841B-0E40-85E6-56491DBC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54">
              <a:extLst>
                <a:ext uri="{FF2B5EF4-FFF2-40B4-BE49-F238E27FC236}">
                  <a16:creationId xmlns:a16="http://schemas.microsoft.com/office/drawing/2014/main" id="{EEA3077C-CA5D-AA49-B607-F8C846F8A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55">
              <a:extLst>
                <a:ext uri="{FF2B5EF4-FFF2-40B4-BE49-F238E27FC236}">
                  <a16:creationId xmlns:a16="http://schemas.microsoft.com/office/drawing/2014/main" id="{F809E9AA-5DE3-FE41-9928-C38844AA1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56">
              <a:extLst>
                <a:ext uri="{FF2B5EF4-FFF2-40B4-BE49-F238E27FC236}">
                  <a16:creationId xmlns:a16="http://schemas.microsoft.com/office/drawing/2014/main" id="{D80C3847-9765-2A43-B9A5-1732A7CEB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57">
              <a:extLst>
                <a:ext uri="{FF2B5EF4-FFF2-40B4-BE49-F238E27FC236}">
                  <a16:creationId xmlns:a16="http://schemas.microsoft.com/office/drawing/2014/main" id="{33265344-0C2D-FD4E-AE4C-24A9FA9E6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58">
              <a:extLst>
                <a:ext uri="{FF2B5EF4-FFF2-40B4-BE49-F238E27FC236}">
                  <a16:creationId xmlns:a16="http://schemas.microsoft.com/office/drawing/2014/main" id="{727DD764-20F1-4544-928B-355744495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FEC282D9-CC63-E948-BF30-7052A4F4E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3E1C7A42-9D0F-8647-B6FE-85BDBAC01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5E509492-68DA-B54A-8F79-6A9C99840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62">
              <a:extLst>
                <a:ext uri="{FF2B5EF4-FFF2-40B4-BE49-F238E27FC236}">
                  <a16:creationId xmlns:a16="http://schemas.microsoft.com/office/drawing/2014/main" id="{303F0626-001C-EF4C-8EFA-7FF67F76E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031D452E-7954-3646-863A-464B54371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64">
              <a:extLst>
                <a:ext uri="{FF2B5EF4-FFF2-40B4-BE49-F238E27FC236}">
                  <a16:creationId xmlns:a16="http://schemas.microsoft.com/office/drawing/2014/main" id="{A176D429-62B1-B748-A025-097E844E8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65">
              <a:extLst>
                <a:ext uri="{FF2B5EF4-FFF2-40B4-BE49-F238E27FC236}">
                  <a16:creationId xmlns:a16="http://schemas.microsoft.com/office/drawing/2014/main" id="{E1C51450-CD18-0F45-B537-9DD813717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66">
              <a:extLst>
                <a:ext uri="{FF2B5EF4-FFF2-40B4-BE49-F238E27FC236}">
                  <a16:creationId xmlns:a16="http://schemas.microsoft.com/office/drawing/2014/main" id="{B3A4C985-6999-5443-856F-9EA24C5C5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67">
              <a:extLst>
                <a:ext uri="{FF2B5EF4-FFF2-40B4-BE49-F238E27FC236}">
                  <a16:creationId xmlns:a16="http://schemas.microsoft.com/office/drawing/2014/main" id="{1E659ADE-FD20-8142-92C7-25D3D6176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68">
              <a:extLst>
                <a:ext uri="{FF2B5EF4-FFF2-40B4-BE49-F238E27FC236}">
                  <a16:creationId xmlns:a16="http://schemas.microsoft.com/office/drawing/2014/main" id="{C6A01D89-2404-5041-A224-2ABBBC149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69">
              <a:extLst>
                <a:ext uri="{FF2B5EF4-FFF2-40B4-BE49-F238E27FC236}">
                  <a16:creationId xmlns:a16="http://schemas.microsoft.com/office/drawing/2014/main" id="{EAE7A84F-33F9-7145-A2D2-844807D2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70">
              <a:extLst>
                <a:ext uri="{FF2B5EF4-FFF2-40B4-BE49-F238E27FC236}">
                  <a16:creationId xmlns:a16="http://schemas.microsoft.com/office/drawing/2014/main" id="{5F73CBB6-EF33-EA43-B311-D0CC09325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71">
              <a:extLst>
                <a:ext uri="{FF2B5EF4-FFF2-40B4-BE49-F238E27FC236}">
                  <a16:creationId xmlns:a16="http://schemas.microsoft.com/office/drawing/2014/main" id="{B1995066-AD06-A140-B6F4-B2FE3627B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72">
              <a:extLst>
                <a:ext uri="{FF2B5EF4-FFF2-40B4-BE49-F238E27FC236}">
                  <a16:creationId xmlns:a16="http://schemas.microsoft.com/office/drawing/2014/main" id="{1EC7DAA6-1F42-354F-985E-634D56F7C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73">
              <a:extLst>
                <a:ext uri="{FF2B5EF4-FFF2-40B4-BE49-F238E27FC236}">
                  <a16:creationId xmlns:a16="http://schemas.microsoft.com/office/drawing/2014/main" id="{F15E3E18-DDEA-7343-BAD9-BFA7EF55E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74">
              <a:extLst>
                <a:ext uri="{FF2B5EF4-FFF2-40B4-BE49-F238E27FC236}">
                  <a16:creationId xmlns:a16="http://schemas.microsoft.com/office/drawing/2014/main" id="{0D56C9B9-8BB5-4743-99AA-F9D403589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75">
              <a:extLst>
                <a:ext uri="{FF2B5EF4-FFF2-40B4-BE49-F238E27FC236}">
                  <a16:creationId xmlns:a16="http://schemas.microsoft.com/office/drawing/2014/main" id="{337202B8-7424-AF49-BF36-659828A80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76">
              <a:extLst>
                <a:ext uri="{FF2B5EF4-FFF2-40B4-BE49-F238E27FC236}">
                  <a16:creationId xmlns:a16="http://schemas.microsoft.com/office/drawing/2014/main" id="{5CE29605-DE88-2042-87A9-995397380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77">
              <a:extLst>
                <a:ext uri="{FF2B5EF4-FFF2-40B4-BE49-F238E27FC236}">
                  <a16:creationId xmlns:a16="http://schemas.microsoft.com/office/drawing/2014/main" id="{F0E73EFC-FB00-C84B-BE16-0C961B5C4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78">
              <a:extLst>
                <a:ext uri="{FF2B5EF4-FFF2-40B4-BE49-F238E27FC236}">
                  <a16:creationId xmlns:a16="http://schemas.microsoft.com/office/drawing/2014/main" id="{C6CAE972-ECE1-1746-A866-25A2DDA51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79">
              <a:extLst>
                <a:ext uri="{FF2B5EF4-FFF2-40B4-BE49-F238E27FC236}">
                  <a16:creationId xmlns:a16="http://schemas.microsoft.com/office/drawing/2014/main" id="{15473C7E-F352-EC4B-808B-C3886FF18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80">
              <a:extLst>
                <a:ext uri="{FF2B5EF4-FFF2-40B4-BE49-F238E27FC236}">
                  <a16:creationId xmlns:a16="http://schemas.microsoft.com/office/drawing/2014/main" id="{1AA22ACF-D6DB-BE40-8A2D-7FDC9ADD1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4" name="Freeform 82">
            <a:extLst>
              <a:ext uri="{FF2B5EF4-FFF2-40B4-BE49-F238E27FC236}">
                <a16:creationId xmlns:a16="http://schemas.microsoft.com/office/drawing/2014/main" id="{1D9291E4-FDE9-8D4F-BC06-A2148FF58632}"/>
              </a:ext>
            </a:extLst>
          </p:cNvPr>
          <p:cNvSpPr>
            <a:spLocks/>
          </p:cNvSpPr>
          <p:nvPr/>
        </p:nvSpPr>
        <p:spPr bwMode="auto">
          <a:xfrm>
            <a:off x="6270598" y="3351562"/>
            <a:ext cx="405272" cy="525026"/>
          </a:xfrm>
          <a:custGeom>
            <a:avLst/>
            <a:gdLst>
              <a:gd name="T0" fmla="*/ 2147483646 w 367"/>
              <a:gd name="T1" fmla="*/ 2147483646 h 196"/>
              <a:gd name="T2" fmla="*/ 2147483646 w 367"/>
              <a:gd name="T3" fmla="*/ 2147483646 h 196"/>
              <a:gd name="T4" fmla="*/ 2147483646 w 367"/>
              <a:gd name="T5" fmla="*/ 2147483646 h 196"/>
              <a:gd name="T6" fmla="*/ 2147483646 w 367"/>
              <a:gd name="T7" fmla="*/ 2147483646 h 196"/>
              <a:gd name="T8" fmla="*/ 2147483646 w 367"/>
              <a:gd name="T9" fmla="*/ 2147483646 h 196"/>
              <a:gd name="T10" fmla="*/ 2147483646 w 367"/>
              <a:gd name="T11" fmla="*/ 2147483646 h 196"/>
              <a:gd name="T12" fmla="*/ 2147483646 w 367"/>
              <a:gd name="T13" fmla="*/ 2147483646 h 196"/>
              <a:gd name="T14" fmla="*/ 2147483646 w 367"/>
              <a:gd name="T15" fmla="*/ 2147483646 h 196"/>
              <a:gd name="T16" fmla="*/ 0 w 367"/>
              <a:gd name="T17" fmla="*/ 2147483646 h 196"/>
              <a:gd name="T18" fmla="*/ 2147483646 w 367"/>
              <a:gd name="T19" fmla="*/ 2147483646 h 196"/>
              <a:gd name="T20" fmla="*/ 2147483646 w 367"/>
              <a:gd name="T21" fmla="*/ 2147483646 h 196"/>
              <a:gd name="T22" fmla="*/ 2147483646 w 367"/>
              <a:gd name="T23" fmla="*/ 2147483646 h 196"/>
              <a:gd name="T24" fmla="*/ 2147483646 w 367"/>
              <a:gd name="T25" fmla="*/ 2147483646 h 196"/>
              <a:gd name="T26" fmla="*/ 2147483646 w 367"/>
              <a:gd name="T27" fmla="*/ 2147483646 h 196"/>
              <a:gd name="T28" fmla="*/ 2147483646 w 367"/>
              <a:gd name="T29" fmla="*/ 2147483646 h 196"/>
              <a:gd name="T30" fmla="*/ 2147483646 w 367"/>
              <a:gd name="T31" fmla="*/ 2147483646 h 196"/>
              <a:gd name="T32" fmla="*/ 2147483646 w 367"/>
              <a:gd name="T33" fmla="*/ 2147483646 h 196"/>
              <a:gd name="T34" fmla="*/ 2147483646 w 367"/>
              <a:gd name="T35" fmla="*/ 2147483646 h 196"/>
              <a:gd name="T36" fmla="*/ 2147483646 w 367"/>
              <a:gd name="T37" fmla="*/ 2147483646 h 196"/>
              <a:gd name="T38" fmla="*/ 2147483646 w 367"/>
              <a:gd name="T39" fmla="*/ 2147483646 h 196"/>
              <a:gd name="T40" fmla="*/ 2147483646 w 367"/>
              <a:gd name="T41" fmla="*/ 2147483646 h 196"/>
              <a:gd name="T42" fmla="*/ 2147483646 w 367"/>
              <a:gd name="T43" fmla="*/ 2147483646 h 196"/>
              <a:gd name="T44" fmla="*/ 2147483646 w 367"/>
              <a:gd name="T45" fmla="*/ 2147483646 h 196"/>
              <a:gd name="T46" fmla="*/ 2147483646 w 367"/>
              <a:gd name="T47" fmla="*/ 2147483646 h 196"/>
              <a:gd name="T48" fmla="*/ 2147483646 w 367"/>
              <a:gd name="T49" fmla="*/ 2147483646 h 196"/>
              <a:gd name="T50" fmla="*/ 2147483646 w 367"/>
              <a:gd name="T51" fmla="*/ 2147483646 h 196"/>
              <a:gd name="T52" fmla="*/ 2147483646 w 367"/>
              <a:gd name="T53" fmla="*/ 2147483646 h 196"/>
              <a:gd name="T54" fmla="*/ 2147483646 w 367"/>
              <a:gd name="T55" fmla="*/ 2147483646 h 196"/>
              <a:gd name="T56" fmla="*/ 2147483646 w 367"/>
              <a:gd name="T57" fmla="*/ 2147483646 h 196"/>
              <a:gd name="T58" fmla="*/ 2147483646 w 367"/>
              <a:gd name="T59" fmla="*/ 2147483646 h 196"/>
              <a:gd name="T60" fmla="*/ 2147483646 w 367"/>
              <a:gd name="T61" fmla="*/ 2147483646 h 196"/>
              <a:gd name="T62" fmla="*/ 2147483646 w 367"/>
              <a:gd name="T63" fmla="*/ 2147483646 h 196"/>
              <a:gd name="T64" fmla="*/ 2147483646 w 367"/>
              <a:gd name="T65" fmla="*/ 2147483646 h 196"/>
              <a:gd name="T66" fmla="*/ 2147483646 w 367"/>
              <a:gd name="T67" fmla="*/ 2147483646 h 196"/>
              <a:gd name="T68" fmla="*/ 2147483646 w 367"/>
              <a:gd name="T69" fmla="*/ 2147483646 h 196"/>
              <a:gd name="T70" fmla="*/ 2147483646 w 367"/>
              <a:gd name="T71" fmla="*/ 2147483646 h 196"/>
              <a:gd name="T72" fmla="*/ 2147483646 w 367"/>
              <a:gd name="T73" fmla="*/ 2147483646 h 196"/>
              <a:gd name="T74" fmla="*/ 2147483646 w 367"/>
              <a:gd name="T75" fmla="*/ 2147483646 h 196"/>
              <a:gd name="T76" fmla="*/ 2147483646 w 367"/>
              <a:gd name="T77" fmla="*/ 2147483646 h 196"/>
              <a:gd name="T78" fmla="*/ 2147483646 w 367"/>
              <a:gd name="T79" fmla="*/ 2147483646 h 196"/>
              <a:gd name="T80" fmla="*/ 2147483646 w 367"/>
              <a:gd name="T81" fmla="*/ 2147483646 h 196"/>
              <a:gd name="T82" fmla="*/ 2147483646 w 367"/>
              <a:gd name="T83" fmla="*/ 2147483646 h 196"/>
              <a:gd name="T84" fmla="*/ 2147483646 w 367"/>
              <a:gd name="T85" fmla="*/ 2147483646 h 196"/>
              <a:gd name="T86" fmla="*/ 2147483646 w 367"/>
              <a:gd name="T87" fmla="*/ 2147483646 h 196"/>
              <a:gd name="T88" fmla="*/ 2147483646 w 367"/>
              <a:gd name="T89" fmla="*/ 2147483646 h 19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7"/>
              <a:gd name="T136" fmla="*/ 0 h 196"/>
              <a:gd name="T137" fmla="*/ 367 w 367"/>
              <a:gd name="T138" fmla="*/ 196 h 19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7" h="196">
                <a:moveTo>
                  <a:pt x="134" y="28"/>
                </a:moveTo>
                <a:lnTo>
                  <a:pt x="129" y="21"/>
                </a:lnTo>
                <a:lnTo>
                  <a:pt x="123" y="15"/>
                </a:lnTo>
                <a:lnTo>
                  <a:pt x="116" y="11"/>
                </a:lnTo>
                <a:lnTo>
                  <a:pt x="109" y="7"/>
                </a:lnTo>
                <a:lnTo>
                  <a:pt x="101" y="6"/>
                </a:lnTo>
                <a:lnTo>
                  <a:pt x="94" y="7"/>
                </a:lnTo>
                <a:lnTo>
                  <a:pt x="88" y="9"/>
                </a:lnTo>
                <a:lnTo>
                  <a:pt x="82" y="15"/>
                </a:lnTo>
                <a:lnTo>
                  <a:pt x="74" y="11"/>
                </a:lnTo>
                <a:lnTo>
                  <a:pt x="65" y="9"/>
                </a:lnTo>
                <a:lnTo>
                  <a:pt x="55" y="13"/>
                </a:lnTo>
                <a:lnTo>
                  <a:pt x="46" y="19"/>
                </a:lnTo>
                <a:lnTo>
                  <a:pt x="39" y="28"/>
                </a:lnTo>
                <a:lnTo>
                  <a:pt x="35" y="39"/>
                </a:lnTo>
                <a:lnTo>
                  <a:pt x="33" y="53"/>
                </a:lnTo>
                <a:lnTo>
                  <a:pt x="37" y="69"/>
                </a:lnTo>
                <a:lnTo>
                  <a:pt x="25" y="69"/>
                </a:lnTo>
                <a:lnTo>
                  <a:pt x="16" y="75"/>
                </a:lnTo>
                <a:lnTo>
                  <a:pt x="10" y="84"/>
                </a:lnTo>
                <a:lnTo>
                  <a:pt x="9" y="94"/>
                </a:lnTo>
                <a:lnTo>
                  <a:pt x="7" y="103"/>
                </a:lnTo>
                <a:lnTo>
                  <a:pt x="2" y="112"/>
                </a:lnTo>
                <a:lnTo>
                  <a:pt x="3" y="124"/>
                </a:lnTo>
                <a:lnTo>
                  <a:pt x="18" y="136"/>
                </a:lnTo>
                <a:lnTo>
                  <a:pt x="6" y="143"/>
                </a:lnTo>
                <a:lnTo>
                  <a:pt x="0" y="152"/>
                </a:lnTo>
                <a:lnTo>
                  <a:pt x="0" y="163"/>
                </a:lnTo>
                <a:lnTo>
                  <a:pt x="6" y="173"/>
                </a:lnTo>
                <a:lnTo>
                  <a:pt x="14" y="181"/>
                </a:lnTo>
                <a:lnTo>
                  <a:pt x="28" y="186"/>
                </a:lnTo>
                <a:lnTo>
                  <a:pt x="43" y="186"/>
                </a:lnTo>
                <a:lnTo>
                  <a:pt x="61" y="178"/>
                </a:lnTo>
                <a:lnTo>
                  <a:pt x="66" y="184"/>
                </a:lnTo>
                <a:lnTo>
                  <a:pt x="75" y="189"/>
                </a:lnTo>
                <a:lnTo>
                  <a:pt x="88" y="192"/>
                </a:lnTo>
                <a:lnTo>
                  <a:pt x="100" y="192"/>
                </a:lnTo>
                <a:lnTo>
                  <a:pt x="113" y="190"/>
                </a:lnTo>
                <a:lnTo>
                  <a:pt x="123" y="185"/>
                </a:lnTo>
                <a:lnTo>
                  <a:pt x="130" y="177"/>
                </a:lnTo>
                <a:lnTo>
                  <a:pt x="132" y="164"/>
                </a:lnTo>
                <a:lnTo>
                  <a:pt x="138" y="165"/>
                </a:lnTo>
                <a:lnTo>
                  <a:pt x="145" y="164"/>
                </a:lnTo>
                <a:lnTo>
                  <a:pt x="151" y="160"/>
                </a:lnTo>
                <a:lnTo>
                  <a:pt x="155" y="155"/>
                </a:lnTo>
                <a:lnTo>
                  <a:pt x="159" y="149"/>
                </a:lnTo>
                <a:lnTo>
                  <a:pt x="159" y="142"/>
                </a:lnTo>
                <a:lnTo>
                  <a:pt x="158" y="136"/>
                </a:lnTo>
                <a:lnTo>
                  <a:pt x="153" y="130"/>
                </a:lnTo>
                <a:lnTo>
                  <a:pt x="146" y="119"/>
                </a:lnTo>
                <a:lnTo>
                  <a:pt x="146" y="107"/>
                </a:lnTo>
                <a:lnTo>
                  <a:pt x="153" y="98"/>
                </a:lnTo>
                <a:lnTo>
                  <a:pt x="165" y="96"/>
                </a:lnTo>
                <a:lnTo>
                  <a:pt x="165" y="101"/>
                </a:lnTo>
                <a:lnTo>
                  <a:pt x="168" y="104"/>
                </a:lnTo>
                <a:lnTo>
                  <a:pt x="173" y="106"/>
                </a:lnTo>
                <a:lnTo>
                  <a:pt x="179" y="109"/>
                </a:lnTo>
                <a:lnTo>
                  <a:pt x="185" y="110"/>
                </a:lnTo>
                <a:lnTo>
                  <a:pt x="191" y="111"/>
                </a:lnTo>
                <a:lnTo>
                  <a:pt x="197" y="110"/>
                </a:lnTo>
                <a:lnTo>
                  <a:pt x="202" y="109"/>
                </a:lnTo>
                <a:lnTo>
                  <a:pt x="200" y="117"/>
                </a:lnTo>
                <a:lnTo>
                  <a:pt x="200" y="125"/>
                </a:lnTo>
                <a:lnTo>
                  <a:pt x="204" y="133"/>
                </a:lnTo>
                <a:lnTo>
                  <a:pt x="208" y="140"/>
                </a:lnTo>
                <a:lnTo>
                  <a:pt x="212" y="148"/>
                </a:lnTo>
                <a:lnTo>
                  <a:pt x="211" y="156"/>
                </a:lnTo>
                <a:lnTo>
                  <a:pt x="206" y="163"/>
                </a:lnTo>
                <a:lnTo>
                  <a:pt x="202" y="169"/>
                </a:lnTo>
                <a:lnTo>
                  <a:pt x="197" y="174"/>
                </a:lnTo>
                <a:lnTo>
                  <a:pt x="198" y="184"/>
                </a:lnTo>
                <a:lnTo>
                  <a:pt x="205" y="192"/>
                </a:lnTo>
                <a:lnTo>
                  <a:pt x="222" y="195"/>
                </a:lnTo>
                <a:lnTo>
                  <a:pt x="236" y="194"/>
                </a:lnTo>
                <a:lnTo>
                  <a:pt x="244" y="190"/>
                </a:lnTo>
                <a:lnTo>
                  <a:pt x="249" y="186"/>
                </a:lnTo>
                <a:lnTo>
                  <a:pt x="255" y="181"/>
                </a:lnTo>
                <a:lnTo>
                  <a:pt x="258" y="179"/>
                </a:lnTo>
                <a:lnTo>
                  <a:pt x="263" y="179"/>
                </a:lnTo>
                <a:lnTo>
                  <a:pt x="267" y="178"/>
                </a:lnTo>
                <a:lnTo>
                  <a:pt x="272" y="179"/>
                </a:lnTo>
                <a:lnTo>
                  <a:pt x="278" y="180"/>
                </a:lnTo>
                <a:lnTo>
                  <a:pt x="283" y="182"/>
                </a:lnTo>
                <a:lnTo>
                  <a:pt x="288" y="186"/>
                </a:lnTo>
                <a:lnTo>
                  <a:pt x="294" y="190"/>
                </a:lnTo>
                <a:lnTo>
                  <a:pt x="299" y="193"/>
                </a:lnTo>
                <a:lnTo>
                  <a:pt x="306" y="195"/>
                </a:lnTo>
                <a:lnTo>
                  <a:pt x="317" y="196"/>
                </a:lnTo>
                <a:lnTo>
                  <a:pt x="327" y="195"/>
                </a:lnTo>
                <a:lnTo>
                  <a:pt x="337" y="192"/>
                </a:lnTo>
                <a:lnTo>
                  <a:pt x="347" y="187"/>
                </a:lnTo>
                <a:lnTo>
                  <a:pt x="356" y="179"/>
                </a:lnTo>
                <a:lnTo>
                  <a:pt x="362" y="167"/>
                </a:lnTo>
                <a:lnTo>
                  <a:pt x="367" y="147"/>
                </a:lnTo>
                <a:lnTo>
                  <a:pt x="366" y="135"/>
                </a:lnTo>
                <a:lnTo>
                  <a:pt x="360" y="129"/>
                </a:lnTo>
                <a:lnTo>
                  <a:pt x="352" y="127"/>
                </a:lnTo>
                <a:lnTo>
                  <a:pt x="347" y="120"/>
                </a:lnTo>
                <a:lnTo>
                  <a:pt x="349" y="110"/>
                </a:lnTo>
                <a:lnTo>
                  <a:pt x="350" y="98"/>
                </a:lnTo>
                <a:lnTo>
                  <a:pt x="339" y="89"/>
                </a:lnTo>
                <a:lnTo>
                  <a:pt x="333" y="86"/>
                </a:lnTo>
                <a:lnTo>
                  <a:pt x="331" y="80"/>
                </a:lnTo>
                <a:lnTo>
                  <a:pt x="329" y="73"/>
                </a:lnTo>
                <a:lnTo>
                  <a:pt x="329" y="66"/>
                </a:lnTo>
                <a:lnTo>
                  <a:pt x="329" y="58"/>
                </a:lnTo>
                <a:lnTo>
                  <a:pt x="327" y="50"/>
                </a:lnTo>
                <a:lnTo>
                  <a:pt x="320" y="43"/>
                </a:lnTo>
                <a:lnTo>
                  <a:pt x="310" y="36"/>
                </a:lnTo>
                <a:lnTo>
                  <a:pt x="297" y="31"/>
                </a:lnTo>
                <a:lnTo>
                  <a:pt x="287" y="30"/>
                </a:lnTo>
                <a:lnTo>
                  <a:pt x="279" y="31"/>
                </a:lnTo>
                <a:lnTo>
                  <a:pt x="273" y="34"/>
                </a:lnTo>
                <a:lnTo>
                  <a:pt x="267" y="37"/>
                </a:lnTo>
                <a:lnTo>
                  <a:pt x="264" y="41"/>
                </a:lnTo>
                <a:lnTo>
                  <a:pt x="261" y="44"/>
                </a:lnTo>
                <a:lnTo>
                  <a:pt x="260" y="46"/>
                </a:lnTo>
                <a:lnTo>
                  <a:pt x="258" y="37"/>
                </a:lnTo>
                <a:lnTo>
                  <a:pt x="253" y="28"/>
                </a:lnTo>
                <a:lnTo>
                  <a:pt x="248" y="20"/>
                </a:lnTo>
                <a:lnTo>
                  <a:pt x="240" y="13"/>
                </a:lnTo>
                <a:lnTo>
                  <a:pt x="230" y="8"/>
                </a:lnTo>
                <a:lnTo>
                  <a:pt x="221" y="6"/>
                </a:lnTo>
                <a:lnTo>
                  <a:pt x="211" y="7"/>
                </a:lnTo>
                <a:lnTo>
                  <a:pt x="202" y="13"/>
                </a:lnTo>
                <a:lnTo>
                  <a:pt x="198" y="6"/>
                </a:lnTo>
                <a:lnTo>
                  <a:pt x="191" y="0"/>
                </a:lnTo>
                <a:lnTo>
                  <a:pt x="184" y="1"/>
                </a:lnTo>
                <a:lnTo>
                  <a:pt x="179" y="9"/>
                </a:lnTo>
                <a:lnTo>
                  <a:pt x="174" y="6"/>
                </a:lnTo>
                <a:lnTo>
                  <a:pt x="167" y="5"/>
                </a:lnTo>
                <a:lnTo>
                  <a:pt x="160" y="4"/>
                </a:lnTo>
                <a:lnTo>
                  <a:pt x="152" y="5"/>
                </a:lnTo>
                <a:lnTo>
                  <a:pt x="145" y="8"/>
                </a:lnTo>
                <a:lnTo>
                  <a:pt x="139" y="13"/>
                </a:lnTo>
                <a:lnTo>
                  <a:pt x="135" y="20"/>
                </a:lnTo>
                <a:lnTo>
                  <a:pt x="134" y="28"/>
                </a:lnTo>
                <a:close/>
              </a:path>
            </a:pathLst>
          </a:custGeom>
          <a:solidFill>
            <a:srgbClr val="7FE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5" name="Object 2">
            <a:extLst>
              <a:ext uri="{FF2B5EF4-FFF2-40B4-BE49-F238E27FC236}">
                <a16:creationId xmlns:a16="http://schemas.microsoft.com/office/drawing/2014/main" id="{5B8C36BB-E49E-D741-B2C5-AD2DBC0D69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003844"/>
              </p:ext>
            </p:extLst>
          </p:nvPr>
        </p:nvGraphicFramePr>
        <p:xfrm>
          <a:off x="7557116" y="1159229"/>
          <a:ext cx="2750471" cy="309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Clip" r:id="rId4" imgW="2424113" imgH="3238500" progId="">
                  <p:embed/>
                </p:oleObj>
              </mc:Choice>
              <mc:Fallback>
                <p:oleObj name="Clip" r:id="rId4" imgW="2424113" imgH="3238500" progId="">
                  <p:embed/>
                  <p:pic>
                    <p:nvPicPr>
                      <p:cNvPr id="7373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7116" y="1159229"/>
                        <a:ext cx="2750471" cy="309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" name="Freeform 85">
            <a:extLst>
              <a:ext uri="{FF2B5EF4-FFF2-40B4-BE49-F238E27FC236}">
                <a16:creationId xmlns:a16="http://schemas.microsoft.com/office/drawing/2014/main" id="{1BB51AC3-565C-8044-8733-485A3533D4A7}"/>
              </a:ext>
            </a:extLst>
          </p:cNvPr>
          <p:cNvSpPr>
            <a:spLocks/>
          </p:cNvSpPr>
          <p:nvPr/>
        </p:nvSpPr>
        <p:spPr bwMode="auto">
          <a:xfrm>
            <a:off x="11091830" y="5632705"/>
            <a:ext cx="818702" cy="468536"/>
          </a:xfrm>
          <a:custGeom>
            <a:avLst/>
            <a:gdLst>
              <a:gd name="T0" fmla="*/ 2147483646 w 326"/>
              <a:gd name="T1" fmla="*/ 2147483646 h 172"/>
              <a:gd name="T2" fmla="*/ 2147483646 w 326"/>
              <a:gd name="T3" fmla="*/ 2147483646 h 172"/>
              <a:gd name="T4" fmla="*/ 2147483646 w 326"/>
              <a:gd name="T5" fmla="*/ 2147483646 h 172"/>
              <a:gd name="T6" fmla="*/ 2147483646 w 326"/>
              <a:gd name="T7" fmla="*/ 2147483646 h 172"/>
              <a:gd name="T8" fmla="*/ 2147483646 w 326"/>
              <a:gd name="T9" fmla="*/ 2147483646 h 172"/>
              <a:gd name="T10" fmla="*/ 2147483646 w 326"/>
              <a:gd name="T11" fmla="*/ 2147483646 h 172"/>
              <a:gd name="T12" fmla="*/ 2147483646 w 326"/>
              <a:gd name="T13" fmla="*/ 2147483646 h 172"/>
              <a:gd name="T14" fmla="*/ 0 w 326"/>
              <a:gd name="T15" fmla="*/ 2147483646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6"/>
              <a:gd name="T25" fmla="*/ 0 h 172"/>
              <a:gd name="T26" fmla="*/ 326 w 326"/>
              <a:gd name="T27" fmla="*/ 172 h 1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6" h="172">
                <a:moveTo>
                  <a:pt x="42" y="59"/>
                </a:moveTo>
                <a:cubicBezTo>
                  <a:pt x="53" y="73"/>
                  <a:pt x="88" y="125"/>
                  <a:pt x="109" y="142"/>
                </a:cubicBezTo>
                <a:cubicBezTo>
                  <a:pt x="135" y="153"/>
                  <a:pt x="148" y="172"/>
                  <a:pt x="169" y="164"/>
                </a:cubicBezTo>
                <a:cubicBezTo>
                  <a:pt x="188" y="152"/>
                  <a:pt x="205" y="97"/>
                  <a:pt x="226" y="71"/>
                </a:cubicBezTo>
                <a:cubicBezTo>
                  <a:pt x="248" y="46"/>
                  <a:pt x="288" y="18"/>
                  <a:pt x="298" y="9"/>
                </a:cubicBezTo>
                <a:cubicBezTo>
                  <a:pt x="308" y="0"/>
                  <a:pt x="326" y="16"/>
                  <a:pt x="286" y="15"/>
                </a:cubicBezTo>
                <a:cubicBezTo>
                  <a:pt x="232" y="6"/>
                  <a:pt x="111" y="7"/>
                  <a:pt x="58" y="4"/>
                </a:cubicBezTo>
                <a:cubicBezTo>
                  <a:pt x="10" y="3"/>
                  <a:pt x="12" y="7"/>
                  <a:pt x="0" y="8"/>
                </a:cubicBezTo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7" name="Group 91">
            <a:extLst>
              <a:ext uri="{FF2B5EF4-FFF2-40B4-BE49-F238E27FC236}">
                <a16:creationId xmlns:a16="http://schemas.microsoft.com/office/drawing/2014/main" id="{6B126829-1C2F-6A47-837D-1A9976A3911D}"/>
              </a:ext>
            </a:extLst>
          </p:cNvPr>
          <p:cNvGrpSpPr>
            <a:grpSpLocks/>
          </p:cNvGrpSpPr>
          <p:nvPr/>
        </p:nvGrpSpPr>
        <p:grpSpPr bwMode="auto">
          <a:xfrm>
            <a:off x="8347720" y="2458547"/>
            <a:ext cx="1549443" cy="2662726"/>
            <a:chOff x="6700" y="2337"/>
            <a:chExt cx="895" cy="1458"/>
          </a:xfrm>
        </p:grpSpPr>
        <p:sp>
          <p:nvSpPr>
            <p:cNvPr id="118" name="Freeform 92">
              <a:extLst>
                <a:ext uri="{FF2B5EF4-FFF2-40B4-BE49-F238E27FC236}">
                  <a16:creationId xmlns:a16="http://schemas.microsoft.com/office/drawing/2014/main" id="{E27C32AC-BA85-9345-91B1-60B2CD1B5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981F64B4-2A8D-BD43-AC50-49B50E8B7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DAA53E14-83D7-A143-80E4-B46F41243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95">
              <a:extLst>
                <a:ext uri="{FF2B5EF4-FFF2-40B4-BE49-F238E27FC236}">
                  <a16:creationId xmlns:a16="http://schemas.microsoft.com/office/drawing/2014/main" id="{5BB29429-3C7E-EB47-8732-E2EA4B5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FB63EE79-8DA5-4A46-B395-C85EDE3CB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145253E-AA51-9F42-AD9A-0901B5F74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98">
              <a:extLst>
                <a:ext uri="{FF2B5EF4-FFF2-40B4-BE49-F238E27FC236}">
                  <a16:creationId xmlns:a16="http://schemas.microsoft.com/office/drawing/2014/main" id="{0A5024EF-8AA6-EE4C-9B79-685CBD2E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82AED37F-FDA1-3547-9D81-4EE72C1E9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52753E-5BD2-8249-992B-00AA8B523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0EB212AC-3F56-E94A-B464-B6668139B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02">
              <a:extLst>
                <a:ext uri="{FF2B5EF4-FFF2-40B4-BE49-F238E27FC236}">
                  <a16:creationId xmlns:a16="http://schemas.microsoft.com/office/drawing/2014/main" id="{1F970B0B-79B4-1040-B375-FB9A3A584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A6C33DF-34BA-924C-8413-B9B089A88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04">
              <a:extLst>
                <a:ext uri="{FF2B5EF4-FFF2-40B4-BE49-F238E27FC236}">
                  <a16:creationId xmlns:a16="http://schemas.microsoft.com/office/drawing/2014/main" id="{DC5D3F34-4059-554E-9DDF-B5AA52347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05">
              <a:extLst>
                <a:ext uri="{FF2B5EF4-FFF2-40B4-BE49-F238E27FC236}">
                  <a16:creationId xmlns:a16="http://schemas.microsoft.com/office/drawing/2014/main" id="{D8F85393-6CA0-5342-9A3D-C1FF28F01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06">
              <a:extLst>
                <a:ext uri="{FF2B5EF4-FFF2-40B4-BE49-F238E27FC236}">
                  <a16:creationId xmlns:a16="http://schemas.microsoft.com/office/drawing/2014/main" id="{FD24BAED-6E15-7A4D-B049-377A22136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07">
              <a:extLst>
                <a:ext uri="{FF2B5EF4-FFF2-40B4-BE49-F238E27FC236}">
                  <a16:creationId xmlns:a16="http://schemas.microsoft.com/office/drawing/2014/main" id="{DE543E08-BF64-494E-A1D9-9966BD111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C87A5563-7B8E-C342-8495-BE0F622D7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09">
              <a:extLst>
                <a:ext uri="{FF2B5EF4-FFF2-40B4-BE49-F238E27FC236}">
                  <a16:creationId xmlns:a16="http://schemas.microsoft.com/office/drawing/2014/main" id="{E306DE75-B74B-8D44-A876-EEA3C2720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10">
              <a:extLst>
                <a:ext uri="{FF2B5EF4-FFF2-40B4-BE49-F238E27FC236}">
                  <a16:creationId xmlns:a16="http://schemas.microsoft.com/office/drawing/2014/main" id="{F8839EAA-E2C8-3D46-823B-6DCBAB627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B54899B9-C506-5F48-9A16-E8FF60AED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327EFB94-B0C8-DC46-8A25-B081EE7D3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23C156AA-593F-B541-B31B-465E44A9E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14">
              <a:extLst>
                <a:ext uri="{FF2B5EF4-FFF2-40B4-BE49-F238E27FC236}">
                  <a16:creationId xmlns:a16="http://schemas.microsoft.com/office/drawing/2014/main" id="{DA6186DF-145F-E147-949B-4A55C156E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02EF4EFA-0988-2640-B178-E2AD5F8EE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B384A743-EFFE-CA4D-B651-8A07499A7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17">
              <a:extLst>
                <a:ext uri="{FF2B5EF4-FFF2-40B4-BE49-F238E27FC236}">
                  <a16:creationId xmlns:a16="http://schemas.microsoft.com/office/drawing/2014/main" id="{36FF3E04-82F1-124E-9D57-F4BA35DFF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CDB42977-EB9A-8449-9387-AEB9BF093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FF011A1B-58B9-E549-A581-A5305A1E0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20">
              <a:extLst>
                <a:ext uri="{FF2B5EF4-FFF2-40B4-BE49-F238E27FC236}">
                  <a16:creationId xmlns:a16="http://schemas.microsoft.com/office/drawing/2014/main" id="{DE21B1E5-AD40-5240-9619-675526A8D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83F5344E-B5A9-8B4B-8326-1D00489D5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30A1D7F4-96CA-D944-8B4A-28BBE9CEF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23">
              <a:extLst>
                <a:ext uri="{FF2B5EF4-FFF2-40B4-BE49-F238E27FC236}">
                  <a16:creationId xmlns:a16="http://schemas.microsoft.com/office/drawing/2014/main" id="{88A707E7-CCC1-9945-92CE-F252E0B8B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24">
              <a:extLst>
                <a:ext uri="{FF2B5EF4-FFF2-40B4-BE49-F238E27FC236}">
                  <a16:creationId xmlns:a16="http://schemas.microsoft.com/office/drawing/2014/main" id="{348388C6-6E17-AD47-85C2-1D5DBF951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F01AFD88-33CA-E84C-A5AA-D933C2B71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26">
              <a:extLst>
                <a:ext uri="{FF2B5EF4-FFF2-40B4-BE49-F238E27FC236}">
                  <a16:creationId xmlns:a16="http://schemas.microsoft.com/office/drawing/2014/main" id="{6DFD031A-D77A-5C48-8F7C-C570836CF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27">
              <a:extLst>
                <a:ext uri="{FF2B5EF4-FFF2-40B4-BE49-F238E27FC236}">
                  <a16:creationId xmlns:a16="http://schemas.microsoft.com/office/drawing/2014/main" id="{35AEB0B0-B5F8-3948-AC1E-22EBC4735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28">
              <a:extLst>
                <a:ext uri="{FF2B5EF4-FFF2-40B4-BE49-F238E27FC236}">
                  <a16:creationId xmlns:a16="http://schemas.microsoft.com/office/drawing/2014/main" id="{72906366-4A3D-AC40-BB31-872ED3796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29">
              <a:extLst>
                <a:ext uri="{FF2B5EF4-FFF2-40B4-BE49-F238E27FC236}">
                  <a16:creationId xmlns:a16="http://schemas.microsoft.com/office/drawing/2014/main" id="{FD9356F9-B9C2-8543-9585-2D7E35C17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30">
              <a:extLst>
                <a:ext uri="{FF2B5EF4-FFF2-40B4-BE49-F238E27FC236}">
                  <a16:creationId xmlns:a16="http://schemas.microsoft.com/office/drawing/2014/main" id="{1D910FF1-91E6-414A-BD96-C2B88B8E2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31">
              <a:extLst>
                <a:ext uri="{FF2B5EF4-FFF2-40B4-BE49-F238E27FC236}">
                  <a16:creationId xmlns:a16="http://schemas.microsoft.com/office/drawing/2014/main" id="{34BF2098-AF57-0D4A-98AF-B59921DDC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32">
              <a:extLst>
                <a:ext uri="{FF2B5EF4-FFF2-40B4-BE49-F238E27FC236}">
                  <a16:creationId xmlns:a16="http://schemas.microsoft.com/office/drawing/2014/main" id="{1C8F5D94-0B1E-B741-BF9F-31E236D24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33">
              <a:extLst>
                <a:ext uri="{FF2B5EF4-FFF2-40B4-BE49-F238E27FC236}">
                  <a16:creationId xmlns:a16="http://schemas.microsoft.com/office/drawing/2014/main" id="{176EE98F-3E36-704A-80B3-DCC495014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34">
              <a:extLst>
                <a:ext uri="{FF2B5EF4-FFF2-40B4-BE49-F238E27FC236}">
                  <a16:creationId xmlns:a16="http://schemas.microsoft.com/office/drawing/2014/main" id="{C49E52B9-477F-954C-A1A3-0C30A9283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35">
              <a:extLst>
                <a:ext uri="{FF2B5EF4-FFF2-40B4-BE49-F238E27FC236}">
                  <a16:creationId xmlns:a16="http://schemas.microsoft.com/office/drawing/2014/main" id="{CD414C61-C656-224D-87D0-940B7D3F3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36">
              <a:extLst>
                <a:ext uri="{FF2B5EF4-FFF2-40B4-BE49-F238E27FC236}">
                  <a16:creationId xmlns:a16="http://schemas.microsoft.com/office/drawing/2014/main" id="{925202F4-C299-9C47-BECF-788DA873F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37">
              <a:extLst>
                <a:ext uri="{FF2B5EF4-FFF2-40B4-BE49-F238E27FC236}">
                  <a16:creationId xmlns:a16="http://schemas.microsoft.com/office/drawing/2014/main" id="{D14C763D-CBC9-154B-9FAD-679F3D090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38">
              <a:extLst>
                <a:ext uri="{FF2B5EF4-FFF2-40B4-BE49-F238E27FC236}">
                  <a16:creationId xmlns:a16="http://schemas.microsoft.com/office/drawing/2014/main" id="{56384BA0-A182-7B4C-8FA4-C9C696E6E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39">
              <a:extLst>
                <a:ext uri="{FF2B5EF4-FFF2-40B4-BE49-F238E27FC236}">
                  <a16:creationId xmlns:a16="http://schemas.microsoft.com/office/drawing/2014/main" id="{F101B461-CA5F-7343-9E86-4C3C2C25B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40">
              <a:extLst>
                <a:ext uri="{FF2B5EF4-FFF2-40B4-BE49-F238E27FC236}">
                  <a16:creationId xmlns:a16="http://schemas.microsoft.com/office/drawing/2014/main" id="{6C0D360B-9CE9-264B-904E-A93DFCF77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141">
              <a:extLst>
                <a:ext uri="{FF2B5EF4-FFF2-40B4-BE49-F238E27FC236}">
                  <a16:creationId xmlns:a16="http://schemas.microsoft.com/office/drawing/2014/main" id="{468DAD48-5EEB-2C41-ACD4-31D01F88D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42">
              <a:extLst>
                <a:ext uri="{FF2B5EF4-FFF2-40B4-BE49-F238E27FC236}">
                  <a16:creationId xmlns:a16="http://schemas.microsoft.com/office/drawing/2014/main" id="{33AF9411-7583-CA41-989B-5BFCA52D0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143">
              <a:extLst>
                <a:ext uri="{FF2B5EF4-FFF2-40B4-BE49-F238E27FC236}">
                  <a16:creationId xmlns:a16="http://schemas.microsoft.com/office/drawing/2014/main" id="{62245304-A02D-A942-9766-A75883C02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44">
              <a:extLst>
                <a:ext uri="{FF2B5EF4-FFF2-40B4-BE49-F238E27FC236}">
                  <a16:creationId xmlns:a16="http://schemas.microsoft.com/office/drawing/2014/main" id="{788F03C5-9024-DC4A-A044-5D929EC46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145">
              <a:extLst>
                <a:ext uri="{FF2B5EF4-FFF2-40B4-BE49-F238E27FC236}">
                  <a16:creationId xmlns:a16="http://schemas.microsoft.com/office/drawing/2014/main" id="{7A1AC7FE-8143-954C-943D-66509E8BD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46">
              <a:extLst>
                <a:ext uri="{FF2B5EF4-FFF2-40B4-BE49-F238E27FC236}">
                  <a16:creationId xmlns:a16="http://schemas.microsoft.com/office/drawing/2014/main" id="{B4CB6E7C-AA3E-9F4C-95F1-2E6DB9BB6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47">
              <a:extLst>
                <a:ext uri="{FF2B5EF4-FFF2-40B4-BE49-F238E27FC236}">
                  <a16:creationId xmlns:a16="http://schemas.microsoft.com/office/drawing/2014/main" id="{99050E7D-3B7A-4F46-9431-93F099D08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48">
              <a:extLst>
                <a:ext uri="{FF2B5EF4-FFF2-40B4-BE49-F238E27FC236}">
                  <a16:creationId xmlns:a16="http://schemas.microsoft.com/office/drawing/2014/main" id="{83B8EF65-3399-B843-A265-EE6A420C0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149">
              <a:extLst>
                <a:ext uri="{FF2B5EF4-FFF2-40B4-BE49-F238E27FC236}">
                  <a16:creationId xmlns:a16="http://schemas.microsoft.com/office/drawing/2014/main" id="{0898816D-E2D5-0843-BA00-FAE0965B0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150">
              <a:extLst>
                <a:ext uri="{FF2B5EF4-FFF2-40B4-BE49-F238E27FC236}">
                  <a16:creationId xmlns:a16="http://schemas.microsoft.com/office/drawing/2014/main" id="{DBA1E759-6826-834E-9E29-5016268A8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151">
              <a:extLst>
                <a:ext uri="{FF2B5EF4-FFF2-40B4-BE49-F238E27FC236}">
                  <a16:creationId xmlns:a16="http://schemas.microsoft.com/office/drawing/2014/main" id="{78A8E58B-1320-6843-A76E-E5D316DBB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152">
              <a:extLst>
                <a:ext uri="{FF2B5EF4-FFF2-40B4-BE49-F238E27FC236}">
                  <a16:creationId xmlns:a16="http://schemas.microsoft.com/office/drawing/2014/main" id="{AF6BA241-A40C-AC4F-BD64-ABA63859C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153">
              <a:extLst>
                <a:ext uri="{FF2B5EF4-FFF2-40B4-BE49-F238E27FC236}">
                  <a16:creationId xmlns:a16="http://schemas.microsoft.com/office/drawing/2014/main" id="{8084953A-D7B6-354A-B3A5-C8E3C2D0D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154">
              <a:extLst>
                <a:ext uri="{FF2B5EF4-FFF2-40B4-BE49-F238E27FC236}">
                  <a16:creationId xmlns:a16="http://schemas.microsoft.com/office/drawing/2014/main" id="{DED064B8-DCA4-2D40-9E30-B334C72CF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155">
              <a:extLst>
                <a:ext uri="{FF2B5EF4-FFF2-40B4-BE49-F238E27FC236}">
                  <a16:creationId xmlns:a16="http://schemas.microsoft.com/office/drawing/2014/main" id="{9B5FB65A-4BC1-8F47-A404-9AC4DA466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156">
              <a:extLst>
                <a:ext uri="{FF2B5EF4-FFF2-40B4-BE49-F238E27FC236}">
                  <a16:creationId xmlns:a16="http://schemas.microsoft.com/office/drawing/2014/main" id="{AE096B07-B717-EC46-A1C4-B86FF2882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157">
              <a:extLst>
                <a:ext uri="{FF2B5EF4-FFF2-40B4-BE49-F238E27FC236}">
                  <a16:creationId xmlns:a16="http://schemas.microsoft.com/office/drawing/2014/main" id="{46D42E8E-22E5-0942-9E87-E81958C1D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158">
              <a:extLst>
                <a:ext uri="{FF2B5EF4-FFF2-40B4-BE49-F238E27FC236}">
                  <a16:creationId xmlns:a16="http://schemas.microsoft.com/office/drawing/2014/main" id="{972E19E9-1BD8-A345-BDA1-8472D714C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159">
              <a:extLst>
                <a:ext uri="{FF2B5EF4-FFF2-40B4-BE49-F238E27FC236}">
                  <a16:creationId xmlns:a16="http://schemas.microsoft.com/office/drawing/2014/main" id="{37EC7069-E777-F94A-9D27-8BEA3E3F9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160">
              <a:extLst>
                <a:ext uri="{FF2B5EF4-FFF2-40B4-BE49-F238E27FC236}">
                  <a16:creationId xmlns:a16="http://schemas.microsoft.com/office/drawing/2014/main" id="{2D358F60-00BE-8A4A-A4EA-09909EE80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161">
              <a:extLst>
                <a:ext uri="{FF2B5EF4-FFF2-40B4-BE49-F238E27FC236}">
                  <a16:creationId xmlns:a16="http://schemas.microsoft.com/office/drawing/2014/main" id="{5EC14337-AFD6-E241-A1DC-8A9CF35FF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162">
              <a:extLst>
                <a:ext uri="{FF2B5EF4-FFF2-40B4-BE49-F238E27FC236}">
                  <a16:creationId xmlns:a16="http://schemas.microsoft.com/office/drawing/2014/main" id="{9F7E88DD-8E19-9F40-9BDD-67E3D5C27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163">
              <a:extLst>
                <a:ext uri="{FF2B5EF4-FFF2-40B4-BE49-F238E27FC236}">
                  <a16:creationId xmlns:a16="http://schemas.microsoft.com/office/drawing/2014/main" id="{5652FFED-EAB0-C342-BDA4-B11B0C927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164">
              <a:extLst>
                <a:ext uri="{FF2B5EF4-FFF2-40B4-BE49-F238E27FC236}">
                  <a16:creationId xmlns:a16="http://schemas.microsoft.com/office/drawing/2014/main" id="{8E4CEE40-F15A-9E44-B449-26A22CBB6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165">
              <a:extLst>
                <a:ext uri="{FF2B5EF4-FFF2-40B4-BE49-F238E27FC236}">
                  <a16:creationId xmlns:a16="http://schemas.microsoft.com/office/drawing/2014/main" id="{FAFE529B-A636-9249-839C-ADB536A1A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66">
              <a:extLst>
                <a:ext uri="{FF2B5EF4-FFF2-40B4-BE49-F238E27FC236}">
                  <a16:creationId xmlns:a16="http://schemas.microsoft.com/office/drawing/2014/main" id="{9369B2DA-1F37-D54A-BC3C-D148870C1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" name="Group 167">
            <a:extLst>
              <a:ext uri="{FF2B5EF4-FFF2-40B4-BE49-F238E27FC236}">
                <a16:creationId xmlns:a16="http://schemas.microsoft.com/office/drawing/2014/main" id="{81DD8A80-FB7C-FD47-9D4B-112BDFEEB620}"/>
              </a:ext>
            </a:extLst>
          </p:cNvPr>
          <p:cNvGrpSpPr>
            <a:grpSpLocks/>
          </p:cNvGrpSpPr>
          <p:nvPr/>
        </p:nvGrpSpPr>
        <p:grpSpPr bwMode="auto">
          <a:xfrm>
            <a:off x="9189423" y="2187019"/>
            <a:ext cx="1544827" cy="3057983"/>
            <a:chOff x="6700" y="2337"/>
            <a:chExt cx="895" cy="1458"/>
          </a:xfrm>
        </p:grpSpPr>
        <p:sp>
          <p:nvSpPr>
            <p:cNvPr id="194" name="Freeform 168">
              <a:extLst>
                <a:ext uri="{FF2B5EF4-FFF2-40B4-BE49-F238E27FC236}">
                  <a16:creationId xmlns:a16="http://schemas.microsoft.com/office/drawing/2014/main" id="{15F878A5-B29D-154D-ADAA-222C8FC8E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 169">
              <a:extLst>
                <a:ext uri="{FF2B5EF4-FFF2-40B4-BE49-F238E27FC236}">
                  <a16:creationId xmlns:a16="http://schemas.microsoft.com/office/drawing/2014/main" id="{A9660947-7E2A-AA4A-B918-9699E3B22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 170">
              <a:extLst>
                <a:ext uri="{FF2B5EF4-FFF2-40B4-BE49-F238E27FC236}">
                  <a16:creationId xmlns:a16="http://schemas.microsoft.com/office/drawing/2014/main" id="{447B7197-D27E-E94F-8327-267F0D43B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 171">
              <a:extLst>
                <a:ext uri="{FF2B5EF4-FFF2-40B4-BE49-F238E27FC236}">
                  <a16:creationId xmlns:a16="http://schemas.microsoft.com/office/drawing/2014/main" id="{17D5AE21-9495-FB4E-B0B5-BF19ABAA8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 172">
              <a:extLst>
                <a:ext uri="{FF2B5EF4-FFF2-40B4-BE49-F238E27FC236}">
                  <a16:creationId xmlns:a16="http://schemas.microsoft.com/office/drawing/2014/main" id="{9E26B915-1DA6-6C43-BE51-EC6FD9917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 173">
              <a:extLst>
                <a:ext uri="{FF2B5EF4-FFF2-40B4-BE49-F238E27FC236}">
                  <a16:creationId xmlns:a16="http://schemas.microsoft.com/office/drawing/2014/main" id="{7F1ADCE5-2DCC-434C-85D7-FF8E6E333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 174">
              <a:extLst>
                <a:ext uri="{FF2B5EF4-FFF2-40B4-BE49-F238E27FC236}">
                  <a16:creationId xmlns:a16="http://schemas.microsoft.com/office/drawing/2014/main" id="{B9FC07E3-7A13-9D49-A827-6962D33AB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 175">
              <a:extLst>
                <a:ext uri="{FF2B5EF4-FFF2-40B4-BE49-F238E27FC236}">
                  <a16:creationId xmlns:a16="http://schemas.microsoft.com/office/drawing/2014/main" id="{B3BF9227-36BC-D847-BA47-1B50F490D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 176">
              <a:extLst>
                <a:ext uri="{FF2B5EF4-FFF2-40B4-BE49-F238E27FC236}">
                  <a16:creationId xmlns:a16="http://schemas.microsoft.com/office/drawing/2014/main" id="{F0DF344B-4327-4742-89B2-A7D8C3C46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 177">
              <a:extLst>
                <a:ext uri="{FF2B5EF4-FFF2-40B4-BE49-F238E27FC236}">
                  <a16:creationId xmlns:a16="http://schemas.microsoft.com/office/drawing/2014/main" id="{7FD19C7C-67B0-524B-9BEA-0A8953FE2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 178">
              <a:extLst>
                <a:ext uri="{FF2B5EF4-FFF2-40B4-BE49-F238E27FC236}">
                  <a16:creationId xmlns:a16="http://schemas.microsoft.com/office/drawing/2014/main" id="{B6720DAE-5DFA-014F-8B9F-F983D3DB9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 179">
              <a:extLst>
                <a:ext uri="{FF2B5EF4-FFF2-40B4-BE49-F238E27FC236}">
                  <a16:creationId xmlns:a16="http://schemas.microsoft.com/office/drawing/2014/main" id="{88DC360F-0BF9-4348-9808-DEF21C3CF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 180">
              <a:extLst>
                <a:ext uri="{FF2B5EF4-FFF2-40B4-BE49-F238E27FC236}">
                  <a16:creationId xmlns:a16="http://schemas.microsoft.com/office/drawing/2014/main" id="{057C31C8-AE35-4B4B-B241-6DC9FAC1C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 181">
              <a:extLst>
                <a:ext uri="{FF2B5EF4-FFF2-40B4-BE49-F238E27FC236}">
                  <a16:creationId xmlns:a16="http://schemas.microsoft.com/office/drawing/2014/main" id="{C78A1D6B-BE56-D74B-A3EF-FB312EB7B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 182">
              <a:extLst>
                <a:ext uri="{FF2B5EF4-FFF2-40B4-BE49-F238E27FC236}">
                  <a16:creationId xmlns:a16="http://schemas.microsoft.com/office/drawing/2014/main" id="{831CC6C5-7938-0349-B06C-3BDE2CBA4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 183">
              <a:extLst>
                <a:ext uri="{FF2B5EF4-FFF2-40B4-BE49-F238E27FC236}">
                  <a16:creationId xmlns:a16="http://schemas.microsoft.com/office/drawing/2014/main" id="{745EDD6E-F867-2F49-9240-520A92DBE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Freeform 184">
              <a:extLst>
                <a:ext uri="{FF2B5EF4-FFF2-40B4-BE49-F238E27FC236}">
                  <a16:creationId xmlns:a16="http://schemas.microsoft.com/office/drawing/2014/main" id="{109A2507-87D2-4B4D-9BCE-F30A6F02B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 185">
              <a:extLst>
                <a:ext uri="{FF2B5EF4-FFF2-40B4-BE49-F238E27FC236}">
                  <a16:creationId xmlns:a16="http://schemas.microsoft.com/office/drawing/2014/main" id="{F8D07E44-03AD-6348-A31E-C26C7AC83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 186">
              <a:extLst>
                <a:ext uri="{FF2B5EF4-FFF2-40B4-BE49-F238E27FC236}">
                  <a16:creationId xmlns:a16="http://schemas.microsoft.com/office/drawing/2014/main" id="{F1C5CDFE-40C5-4743-A96A-77E6671E8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Freeform 187">
              <a:extLst>
                <a:ext uri="{FF2B5EF4-FFF2-40B4-BE49-F238E27FC236}">
                  <a16:creationId xmlns:a16="http://schemas.microsoft.com/office/drawing/2014/main" id="{6785D4C4-574E-984F-9A5E-FCF9B506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Freeform 188">
              <a:extLst>
                <a:ext uri="{FF2B5EF4-FFF2-40B4-BE49-F238E27FC236}">
                  <a16:creationId xmlns:a16="http://schemas.microsoft.com/office/drawing/2014/main" id="{46655832-FCA4-4843-B4E4-F60367921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Freeform 189">
              <a:extLst>
                <a:ext uri="{FF2B5EF4-FFF2-40B4-BE49-F238E27FC236}">
                  <a16:creationId xmlns:a16="http://schemas.microsoft.com/office/drawing/2014/main" id="{30858BDF-651A-D247-89AD-9CB0258B3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Freeform 190">
              <a:extLst>
                <a:ext uri="{FF2B5EF4-FFF2-40B4-BE49-F238E27FC236}">
                  <a16:creationId xmlns:a16="http://schemas.microsoft.com/office/drawing/2014/main" id="{A5D4F520-FB11-E34B-85CB-5C4A534E0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Freeform 191">
              <a:extLst>
                <a:ext uri="{FF2B5EF4-FFF2-40B4-BE49-F238E27FC236}">
                  <a16:creationId xmlns:a16="http://schemas.microsoft.com/office/drawing/2014/main" id="{762E3599-5C94-D841-8820-A01E680BC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Freeform 192">
              <a:extLst>
                <a:ext uri="{FF2B5EF4-FFF2-40B4-BE49-F238E27FC236}">
                  <a16:creationId xmlns:a16="http://schemas.microsoft.com/office/drawing/2014/main" id="{E7DE9580-A9D6-024B-8D05-F32023DE0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Freeform 193">
              <a:extLst>
                <a:ext uri="{FF2B5EF4-FFF2-40B4-BE49-F238E27FC236}">
                  <a16:creationId xmlns:a16="http://schemas.microsoft.com/office/drawing/2014/main" id="{90881F0D-B566-764C-8F0D-A14BF6B06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Freeform 194">
              <a:extLst>
                <a:ext uri="{FF2B5EF4-FFF2-40B4-BE49-F238E27FC236}">
                  <a16:creationId xmlns:a16="http://schemas.microsoft.com/office/drawing/2014/main" id="{14C7A23A-A2AE-8D41-8965-689345EF6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Freeform 195">
              <a:extLst>
                <a:ext uri="{FF2B5EF4-FFF2-40B4-BE49-F238E27FC236}">
                  <a16:creationId xmlns:a16="http://schemas.microsoft.com/office/drawing/2014/main" id="{4C736302-174B-9948-A3C9-AFE8759F2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Freeform 196">
              <a:extLst>
                <a:ext uri="{FF2B5EF4-FFF2-40B4-BE49-F238E27FC236}">
                  <a16:creationId xmlns:a16="http://schemas.microsoft.com/office/drawing/2014/main" id="{15BFA298-208F-434B-874C-B0A43361E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Freeform 197">
              <a:extLst>
                <a:ext uri="{FF2B5EF4-FFF2-40B4-BE49-F238E27FC236}">
                  <a16:creationId xmlns:a16="http://schemas.microsoft.com/office/drawing/2014/main" id="{21729512-E251-9C48-8FAE-FB2AD85C9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Freeform 198">
              <a:extLst>
                <a:ext uri="{FF2B5EF4-FFF2-40B4-BE49-F238E27FC236}">
                  <a16:creationId xmlns:a16="http://schemas.microsoft.com/office/drawing/2014/main" id="{5FD163DE-8E70-AF41-9DC6-56B323693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Freeform 199">
              <a:extLst>
                <a:ext uri="{FF2B5EF4-FFF2-40B4-BE49-F238E27FC236}">
                  <a16:creationId xmlns:a16="http://schemas.microsoft.com/office/drawing/2014/main" id="{0017BFF5-ABDB-6C41-ABE3-CFC3C0D14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Freeform 200">
              <a:extLst>
                <a:ext uri="{FF2B5EF4-FFF2-40B4-BE49-F238E27FC236}">
                  <a16:creationId xmlns:a16="http://schemas.microsoft.com/office/drawing/2014/main" id="{DA5D2BDB-40C5-E840-9243-2DC887E38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Freeform 201">
              <a:extLst>
                <a:ext uri="{FF2B5EF4-FFF2-40B4-BE49-F238E27FC236}">
                  <a16:creationId xmlns:a16="http://schemas.microsoft.com/office/drawing/2014/main" id="{DE43B704-E13F-894D-A515-F023D3DC5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Freeform 202">
              <a:extLst>
                <a:ext uri="{FF2B5EF4-FFF2-40B4-BE49-F238E27FC236}">
                  <a16:creationId xmlns:a16="http://schemas.microsoft.com/office/drawing/2014/main" id="{9F9CB267-22F7-AF45-880F-C5DB36E31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Freeform 203">
              <a:extLst>
                <a:ext uri="{FF2B5EF4-FFF2-40B4-BE49-F238E27FC236}">
                  <a16:creationId xmlns:a16="http://schemas.microsoft.com/office/drawing/2014/main" id="{32AB6147-0D63-5943-9F71-4AE7AE53F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Freeform 204">
              <a:extLst>
                <a:ext uri="{FF2B5EF4-FFF2-40B4-BE49-F238E27FC236}">
                  <a16:creationId xmlns:a16="http://schemas.microsoft.com/office/drawing/2014/main" id="{CE5EE2F5-7740-3946-91C0-F59537ACB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Freeform 205">
              <a:extLst>
                <a:ext uri="{FF2B5EF4-FFF2-40B4-BE49-F238E27FC236}">
                  <a16:creationId xmlns:a16="http://schemas.microsoft.com/office/drawing/2014/main" id="{96859D57-E951-4046-AE20-1CE08D36D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Freeform 206">
              <a:extLst>
                <a:ext uri="{FF2B5EF4-FFF2-40B4-BE49-F238E27FC236}">
                  <a16:creationId xmlns:a16="http://schemas.microsoft.com/office/drawing/2014/main" id="{0E253A6F-8096-3947-A840-C6D416EFE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Freeform 207">
              <a:extLst>
                <a:ext uri="{FF2B5EF4-FFF2-40B4-BE49-F238E27FC236}">
                  <a16:creationId xmlns:a16="http://schemas.microsoft.com/office/drawing/2014/main" id="{2C61EC4A-9A0B-7049-9A6C-553CADF16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Freeform 208">
              <a:extLst>
                <a:ext uri="{FF2B5EF4-FFF2-40B4-BE49-F238E27FC236}">
                  <a16:creationId xmlns:a16="http://schemas.microsoft.com/office/drawing/2014/main" id="{07CCFF9C-FA30-594A-AE87-5253F73A3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Freeform 209">
              <a:extLst>
                <a:ext uri="{FF2B5EF4-FFF2-40B4-BE49-F238E27FC236}">
                  <a16:creationId xmlns:a16="http://schemas.microsoft.com/office/drawing/2014/main" id="{B9BC61DF-8871-9A48-8DEC-752ADDCAE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Freeform 210">
              <a:extLst>
                <a:ext uri="{FF2B5EF4-FFF2-40B4-BE49-F238E27FC236}">
                  <a16:creationId xmlns:a16="http://schemas.microsoft.com/office/drawing/2014/main" id="{15A1E43B-4382-574B-997F-CC3F66F91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Freeform 211">
              <a:extLst>
                <a:ext uri="{FF2B5EF4-FFF2-40B4-BE49-F238E27FC236}">
                  <a16:creationId xmlns:a16="http://schemas.microsoft.com/office/drawing/2014/main" id="{B0E132F1-AB05-F546-8F06-FE5A9B2B1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Freeform 212">
              <a:extLst>
                <a:ext uri="{FF2B5EF4-FFF2-40B4-BE49-F238E27FC236}">
                  <a16:creationId xmlns:a16="http://schemas.microsoft.com/office/drawing/2014/main" id="{293C1349-1EC1-5E44-A44D-61F14DF8B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Freeform 213">
              <a:extLst>
                <a:ext uri="{FF2B5EF4-FFF2-40B4-BE49-F238E27FC236}">
                  <a16:creationId xmlns:a16="http://schemas.microsoft.com/office/drawing/2014/main" id="{304A5AB4-5AD0-FE44-BA14-478E0899B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Freeform 214">
              <a:extLst>
                <a:ext uri="{FF2B5EF4-FFF2-40B4-BE49-F238E27FC236}">
                  <a16:creationId xmlns:a16="http://schemas.microsoft.com/office/drawing/2014/main" id="{664D1778-B3FB-F64C-B8DB-3EFF30CE5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Freeform 215">
              <a:extLst>
                <a:ext uri="{FF2B5EF4-FFF2-40B4-BE49-F238E27FC236}">
                  <a16:creationId xmlns:a16="http://schemas.microsoft.com/office/drawing/2014/main" id="{EF5F6865-10B1-2A4B-B3EF-9A19F971B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Freeform 216">
              <a:extLst>
                <a:ext uri="{FF2B5EF4-FFF2-40B4-BE49-F238E27FC236}">
                  <a16:creationId xmlns:a16="http://schemas.microsoft.com/office/drawing/2014/main" id="{CF052595-CC9F-DB41-8477-33FEF9534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Freeform 217">
              <a:extLst>
                <a:ext uri="{FF2B5EF4-FFF2-40B4-BE49-F238E27FC236}">
                  <a16:creationId xmlns:a16="http://schemas.microsoft.com/office/drawing/2014/main" id="{51258424-647B-B941-B04C-4E461A081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Freeform 218">
              <a:extLst>
                <a:ext uri="{FF2B5EF4-FFF2-40B4-BE49-F238E27FC236}">
                  <a16:creationId xmlns:a16="http://schemas.microsoft.com/office/drawing/2014/main" id="{190F1C07-7610-6042-98FC-3CC815212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Freeform 219">
              <a:extLst>
                <a:ext uri="{FF2B5EF4-FFF2-40B4-BE49-F238E27FC236}">
                  <a16:creationId xmlns:a16="http://schemas.microsoft.com/office/drawing/2014/main" id="{DE6EF033-E2D5-A84D-B670-D686271B5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Freeform 220">
              <a:extLst>
                <a:ext uri="{FF2B5EF4-FFF2-40B4-BE49-F238E27FC236}">
                  <a16:creationId xmlns:a16="http://schemas.microsoft.com/office/drawing/2014/main" id="{64F2431D-229E-654B-A488-8007F54E5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Freeform 221">
              <a:extLst>
                <a:ext uri="{FF2B5EF4-FFF2-40B4-BE49-F238E27FC236}">
                  <a16:creationId xmlns:a16="http://schemas.microsoft.com/office/drawing/2014/main" id="{00724D91-017A-6B44-B56E-F244F2FB0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Freeform 222">
              <a:extLst>
                <a:ext uri="{FF2B5EF4-FFF2-40B4-BE49-F238E27FC236}">
                  <a16:creationId xmlns:a16="http://schemas.microsoft.com/office/drawing/2014/main" id="{91B5CC1A-CAB5-3A45-B9CF-5F43D0164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Freeform 223">
              <a:extLst>
                <a:ext uri="{FF2B5EF4-FFF2-40B4-BE49-F238E27FC236}">
                  <a16:creationId xmlns:a16="http://schemas.microsoft.com/office/drawing/2014/main" id="{D636DCAC-B130-7E40-B248-86A0145CB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Freeform 224">
              <a:extLst>
                <a:ext uri="{FF2B5EF4-FFF2-40B4-BE49-F238E27FC236}">
                  <a16:creationId xmlns:a16="http://schemas.microsoft.com/office/drawing/2014/main" id="{DE7EF2E8-EDD8-0943-BA5C-583BD88DD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Freeform 225">
              <a:extLst>
                <a:ext uri="{FF2B5EF4-FFF2-40B4-BE49-F238E27FC236}">
                  <a16:creationId xmlns:a16="http://schemas.microsoft.com/office/drawing/2014/main" id="{928C95EE-58F0-574B-87FB-21BB8800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Freeform 226">
              <a:extLst>
                <a:ext uri="{FF2B5EF4-FFF2-40B4-BE49-F238E27FC236}">
                  <a16:creationId xmlns:a16="http://schemas.microsoft.com/office/drawing/2014/main" id="{21ACBD43-A5B3-0143-9F79-BAD8D2F24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Freeform 227">
              <a:extLst>
                <a:ext uri="{FF2B5EF4-FFF2-40B4-BE49-F238E27FC236}">
                  <a16:creationId xmlns:a16="http://schemas.microsoft.com/office/drawing/2014/main" id="{1A641685-BBA1-EB47-BCA8-D99A25AB6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Freeform 228">
              <a:extLst>
                <a:ext uri="{FF2B5EF4-FFF2-40B4-BE49-F238E27FC236}">
                  <a16:creationId xmlns:a16="http://schemas.microsoft.com/office/drawing/2014/main" id="{463F1736-1011-9946-A0D2-63AA8F756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Freeform 229">
              <a:extLst>
                <a:ext uri="{FF2B5EF4-FFF2-40B4-BE49-F238E27FC236}">
                  <a16:creationId xmlns:a16="http://schemas.microsoft.com/office/drawing/2014/main" id="{263A10B1-1578-0046-B3C2-0DFEBD6AD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Freeform 230">
              <a:extLst>
                <a:ext uri="{FF2B5EF4-FFF2-40B4-BE49-F238E27FC236}">
                  <a16:creationId xmlns:a16="http://schemas.microsoft.com/office/drawing/2014/main" id="{6E9782D5-022B-B24A-9C9C-31B5B8AA9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Freeform 231">
              <a:extLst>
                <a:ext uri="{FF2B5EF4-FFF2-40B4-BE49-F238E27FC236}">
                  <a16:creationId xmlns:a16="http://schemas.microsoft.com/office/drawing/2014/main" id="{293F4F21-089E-534A-BFA7-9D008A75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Freeform 232">
              <a:extLst>
                <a:ext uri="{FF2B5EF4-FFF2-40B4-BE49-F238E27FC236}">
                  <a16:creationId xmlns:a16="http://schemas.microsoft.com/office/drawing/2014/main" id="{ECC3F1DB-69B9-D845-B8BE-E979BBACB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Freeform 233">
              <a:extLst>
                <a:ext uri="{FF2B5EF4-FFF2-40B4-BE49-F238E27FC236}">
                  <a16:creationId xmlns:a16="http://schemas.microsoft.com/office/drawing/2014/main" id="{E3C5F134-74C4-644A-97F2-98789FE01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Freeform 234">
              <a:extLst>
                <a:ext uri="{FF2B5EF4-FFF2-40B4-BE49-F238E27FC236}">
                  <a16:creationId xmlns:a16="http://schemas.microsoft.com/office/drawing/2014/main" id="{5C8103DB-D6F8-EB46-958D-D3D3475CB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235">
              <a:extLst>
                <a:ext uri="{FF2B5EF4-FFF2-40B4-BE49-F238E27FC236}">
                  <a16:creationId xmlns:a16="http://schemas.microsoft.com/office/drawing/2014/main" id="{7A73ED44-F4D3-3B4D-818E-56A90BB48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236">
              <a:extLst>
                <a:ext uri="{FF2B5EF4-FFF2-40B4-BE49-F238E27FC236}">
                  <a16:creationId xmlns:a16="http://schemas.microsoft.com/office/drawing/2014/main" id="{B8B55E57-C191-7146-8A61-74E9806BF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237">
              <a:extLst>
                <a:ext uri="{FF2B5EF4-FFF2-40B4-BE49-F238E27FC236}">
                  <a16:creationId xmlns:a16="http://schemas.microsoft.com/office/drawing/2014/main" id="{96812BA8-0C24-804D-BD9F-E34E975DF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238">
              <a:extLst>
                <a:ext uri="{FF2B5EF4-FFF2-40B4-BE49-F238E27FC236}">
                  <a16:creationId xmlns:a16="http://schemas.microsoft.com/office/drawing/2014/main" id="{9DC57982-AE14-624E-B3E5-0927423FC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239">
              <a:extLst>
                <a:ext uri="{FF2B5EF4-FFF2-40B4-BE49-F238E27FC236}">
                  <a16:creationId xmlns:a16="http://schemas.microsoft.com/office/drawing/2014/main" id="{CE03392E-01EA-5F4A-A5F2-B3179356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240">
              <a:extLst>
                <a:ext uri="{FF2B5EF4-FFF2-40B4-BE49-F238E27FC236}">
                  <a16:creationId xmlns:a16="http://schemas.microsoft.com/office/drawing/2014/main" id="{43D3BB7E-EFA0-8A44-A30D-7937845A1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241">
              <a:extLst>
                <a:ext uri="{FF2B5EF4-FFF2-40B4-BE49-F238E27FC236}">
                  <a16:creationId xmlns:a16="http://schemas.microsoft.com/office/drawing/2014/main" id="{AE004A55-3310-AA4C-A587-B20653BA3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242">
              <a:extLst>
                <a:ext uri="{FF2B5EF4-FFF2-40B4-BE49-F238E27FC236}">
                  <a16:creationId xmlns:a16="http://schemas.microsoft.com/office/drawing/2014/main" id="{2E476A41-3D76-7D48-A2EC-AD6B77EA7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9" name="Group 243">
            <a:extLst>
              <a:ext uri="{FF2B5EF4-FFF2-40B4-BE49-F238E27FC236}">
                <a16:creationId xmlns:a16="http://schemas.microsoft.com/office/drawing/2014/main" id="{07F709CE-5315-B44F-AACE-2F3B0D47C8C7}"/>
              </a:ext>
            </a:extLst>
          </p:cNvPr>
          <p:cNvGrpSpPr>
            <a:grpSpLocks/>
          </p:cNvGrpSpPr>
          <p:nvPr/>
        </p:nvGrpSpPr>
        <p:grpSpPr bwMode="auto">
          <a:xfrm>
            <a:off x="7486861" y="1862437"/>
            <a:ext cx="1289766" cy="2872295"/>
            <a:chOff x="6700" y="2337"/>
            <a:chExt cx="895" cy="1458"/>
          </a:xfrm>
        </p:grpSpPr>
        <p:sp>
          <p:nvSpPr>
            <p:cNvPr id="270" name="Freeform 244">
              <a:extLst>
                <a:ext uri="{FF2B5EF4-FFF2-40B4-BE49-F238E27FC236}">
                  <a16:creationId xmlns:a16="http://schemas.microsoft.com/office/drawing/2014/main" id="{51EB1D5F-60DA-2D4D-9866-17EB1F038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Freeform 245">
              <a:extLst>
                <a:ext uri="{FF2B5EF4-FFF2-40B4-BE49-F238E27FC236}">
                  <a16:creationId xmlns:a16="http://schemas.microsoft.com/office/drawing/2014/main" id="{43241DD0-8866-5541-BAE8-CFD2ECCDA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Freeform 246">
              <a:extLst>
                <a:ext uri="{FF2B5EF4-FFF2-40B4-BE49-F238E27FC236}">
                  <a16:creationId xmlns:a16="http://schemas.microsoft.com/office/drawing/2014/main" id="{7B1C67C2-6C39-6D44-A9EF-D63ED0F18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7">
              <a:extLst>
                <a:ext uri="{FF2B5EF4-FFF2-40B4-BE49-F238E27FC236}">
                  <a16:creationId xmlns:a16="http://schemas.microsoft.com/office/drawing/2014/main" id="{DF018F10-8F70-1C4C-B42E-8A1F87E99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48">
              <a:extLst>
                <a:ext uri="{FF2B5EF4-FFF2-40B4-BE49-F238E27FC236}">
                  <a16:creationId xmlns:a16="http://schemas.microsoft.com/office/drawing/2014/main" id="{C082D2ED-FABC-2F44-8314-B671442DF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49">
              <a:extLst>
                <a:ext uri="{FF2B5EF4-FFF2-40B4-BE49-F238E27FC236}">
                  <a16:creationId xmlns:a16="http://schemas.microsoft.com/office/drawing/2014/main" id="{6E07D64F-D8AA-BB4B-903B-2EC5080C1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50">
              <a:extLst>
                <a:ext uri="{FF2B5EF4-FFF2-40B4-BE49-F238E27FC236}">
                  <a16:creationId xmlns:a16="http://schemas.microsoft.com/office/drawing/2014/main" id="{FC0B5D14-A32B-274E-B441-37F0744A6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51">
              <a:extLst>
                <a:ext uri="{FF2B5EF4-FFF2-40B4-BE49-F238E27FC236}">
                  <a16:creationId xmlns:a16="http://schemas.microsoft.com/office/drawing/2014/main" id="{F0EE1A18-159A-804C-8F5F-E61BE84C6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252">
              <a:extLst>
                <a:ext uri="{FF2B5EF4-FFF2-40B4-BE49-F238E27FC236}">
                  <a16:creationId xmlns:a16="http://schemas.microsoft.com/office/drawing/2014/main" id="{77D066AC-3A5D-F14E-B68A-70FABD3EE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253">
              <a:extLst>
                <a:ext uri="{FF2B5EF4-FFF2-40B4-BE49-F238E27FC236}">
                  <a16:creationId xmlns:a16="http://schemas.microsoft.com/office/drawing/2014/main" id="{84E85155-938B-E340-8030-AD86A9FBC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254">
              <a:extLst>
                <a:ext uri="{FF2B5EF4-FFF2-40B4-BE49-F238E27FC236}">
                  <a16:creationId xmlns:a16="http://schemas.microsoft.com/office/drawing/2014/main" id="{32F00DF4-F677-044B-8A2A-C581AAFAE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255">
              <a:extLst>
                <a:ext uri="{FF2B5EF4-FFF2-40B4-BE49-F238E27FC236}">
                  <a16:creationId xmlns:a16="http://schemas.microsoft.com/office/drawing/2014/main" id="{C5600B00-8705-CC4C-AD6F-24830EACC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256">
              <a:extLst>
                <a:ext uri="{FF2B5EF4-FFF2-40B4-BE49-F238E27FC236}">
                  <a16:creationId xmlns:a16="http://schemas.microsoft.com/office/drawing/2014/main" id="{149BD3EC-72D6-3349-8133-6F31FBCE8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Freeform 257">
              <a:extLst>
                <a:ext uri="{FF2B5EF4-FFF2-40B4-BE49-F238E27FC236}">
                  <a16:creationId xmlns:a16="http://schemas.microsoft.com/office/drawing/2014/main" id="{18BB594D-A2AE-0F4A-B776-D3B63EABA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Freeform 258">
              <a:extLst>
                <a:ext uri="{FF2B5EF4-FFF2-40B4-BE49-F238E27FC236}">
                  <a16:creationId xmlns:a16="http://schemas.microsoft.com/office/drawing/2014/main" id="{07062A24-E7FF-234E-9877-7C074AD3A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259">
              <a:extLst>
                <a:ext uri="{FF2B5EF4-FFF2-40B4-BE49-F238E27FC236}">
                  <a16:creationId xmlns:a16="http://schemas.microsoft.com/office/drawing/2014/main" id="{3D7E0C86-F99C-C142-84A7-9947E0AEE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260">
              <a:extLst>
                <a:ext uri="{FF2B5EF4-FFF2-40B4-BE49-F238E27FC236}">
                  <a16:creationId xmlns:a16="http://schemas.microsoft.com/office/drawing/2014/main" id="{8783B627-C404-974E-A3DA-E01BC3BCC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61">
              <a:extLst>
                <a:ext uri="{FF2B5EF4-FFF2-40B4-BE49-F238E27FC236}">
                  <a16:creationId xmlns:a16="http://schemas.microsoft.com/office/drawing/2014/main" id="{969B7B0C-ACDA-6040-A108-2E7C3F629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62">
              <a:extLst>
                <a:ext uri="{FF2B5EF4-FFF2-40B4-BE49-F238E27FC236}">
                  <a16:creationId xmlns:a16="http://schemas.microsoft.com/office/drawing/2014/main" id="{30E3D5D6-B9CF-F94D-8614-1FD8F150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63">
              <a:extLst>
                <a:ext uri="{FF2B5EF4-FFF2-40B4-BE49-F238E27FC236}">
                  <a16:creationId xmlns:a16="http://schemas.microsoft.com/office/drawing/2014/main" id="{BF977549-526B-CA49-8E04-0D2B390E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264">
              <a:extLst>
                <a:ext uri="{FF2B5EF4-FFF2-40B4-BE49-F238E27FC236}">
                  <a16:creationId xmlns:a16="http://schemas.microsoft.com/office/drawing/2014/main" id="{98CBA320-9219-2949-A6C6-D8FB0639D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265">
              <a:extLst>
                <a:ext uri="{FF2B5EF4-FFF2-40B4-BE49-F238E27FC236}">
                  <a16:creationId xmlns:a16="http://schemas.microsoft.com/office/drawing/2014/main" id="{E75A18C3-D41C-6444-9F48-4458A82F8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266">
              <a:extLst>
                <a:ext uri="{FF2B5EF4-FFF2-40B4-BE49-F238E27FC236}">
                  <a16:creationId xmlns:a16="http://schemas.microsoft.com/office/drawing/2014/main" id="{6DC6BA7E-488A-AF41-AC8A-FC15B5794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267">
              <a:extLst>
                <a:ext uri="{FF2B5EF4-FFF2-40B4-BE49-F238E27FC236}">
                  <a16:creationId xmlns:a16="http://schemas.microsoft.com/office/drawing/2014/main" id="{1BFA40FB-9F56-4E4C-8990-C94FC9307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268">
              <a:extLst>
                <a:ext uri="{FF2B5EF4-FFF2-40B4-BE49-F238E27FC236}">
                  <a16:creationId xmlns:a16="http://schemas.microsoft.com/office/drawing/2014/main" id="{2642FE72-0C85-3A40-92D4-06DC1CFCA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Freeform 269">
              <a:extLst>
                <a:ext uri="{FF2B5EF4-FFF2-40B4-BE49-F238E27FC236}">
                  <a16:creationId xmlns:a16="http://schemas.microsoft.com/office/drawing/2014/main" id="{E93BD361-70F0-9D44-BDEC-AD8F26CBB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Freeform 270">
              <a:extLst>
                <a:ext uri="{FF2B5EF4-FFF2-40B4-BE49-F238E27FC236}">
                  <a16:creationId xmlns:a16="http://schemas.microsoft.com/office/drawing/2014/main" id="{5B444949-94F5-E94E-8736-8A23873A1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271">
              <a:extLst>
                <a:ext uri="{FF2B5EF4-FFF2-40B4-BE49-F238E27FC236}">
                  <a16:creationId xmlns:a16="http://schemas.microsoft.com/office/drawing/2014/main" id="{FA608BCA-4CE0-C746-A767-F2FFF55DC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272">
              <a:extLst>
                <a:ext uri="{FF2B5EF4-FFF2-40B4-BE49-F238E27FC236}">
                  <a16:creationId xmlns:a16="http://schemas.microsoft.com/office/drawing/2014/main" id="{294F7F7B-AF51-B74D-AD51-16C5D81AE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273">
              <a:extLst>
                <a:ext uri="{FF2B5EF4-FFF2-40B4-BE49-F238E27FC236}">
                  <a16:creationId xmlns:a16="http://schemas.microsoft.com/office/drawing/2014/main" id="{EDF1C17F-2FB2-F24A-AEA8-F5CDD0C3A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274">
              <a:extLst>
                <a:ext uri="{FF2B5EF4-FFF2-40B4-BE49-F238E27FC236}">
                  <a16:creationId xmlns:a16="http://schemas.microsoft.com/office/drawing/2014/main" id="{2E662914-F7F8-F540-9113-F65BE2129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275">
              <a:extLst>
                <a:ext uri="{FF2B5EF4-FFF2-40B4-BE49-F238E27FC236}">
                  <a16:creationId xmlns:a16="http://schemas.microsoft.com/office/drawing/2014/main" id="{0A7A2D2D-8375-8949-9B98-22C6156F4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276">
              <a:extLst>
                <a:ext uri="{FF2B5EF4-FFF2-40B4-BE49-F238E27FC236}">
                  <a16:creationId xmlns:a16="http://schemas.microsoft.com/office/drawing/2014/main" id="{E27A0B81-BAB5-1943-8E68-910FA3374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277">
              <a:extLst>
                <a:ext uri="{FF2B5EF4-FFF2-40B4-BE49-F238E27FC236}">
                  <a16:creationId xmlns:a16="http://schemas.microsoft.com/office/drawing/2014/main" id="{66655D58-3490-ED4D-8E44-50B81CB8D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278">
              <a:extLst>
                <a:ext uri="{FF2B5EF4-FFF2-40B4-BE49-F238E27FC236}">
                  <a16:creationId xmlns:a16="http://schemas.microsoft.com/office/drawing/2014/main" id="{E3097560-2561-2A4C-9074-8A9D0F0D1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279">
              <a:extLst>
                <a:ext uri="{FF2B5EF4-FFF2-40B4-BE49-F238E27FC236}">
                  <a16:creationId xmlns:a16="http://schemas.microsoft.com/office/drawing/2014/main" id="{0B9917CB-5BC6-504B-8CA8-B2F472506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280">
              <a:extLst>
                <a:ext uri="{FF2B5EF4-FFF2-40B4-BE49-F238E27FC236}">
                  <a16:creationId xmlns:a16="http://schemas.microsoft.com/office/drawing/2014/main" id="{8B019403-7E75-784C-B318-E49DB5120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Freeform 281">
              <a:extLst>
                <a:ext uri="{FF2B5EF4-FFF2-40B4-BE49-F238E27FC236}">
                  <a16:creationId xmlns:a16="http://schemas.microsoft.com/office/drawing/2014/main" id="{231D6555-70AA-F54E-AF71-04D0A53A5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Freeform 282">
              <a:extLst>
                <a:ext uri="{FF2B5EF4-FFF2-40B4-BE49-F238E27FC236}">
                  <a16:creationId xmlns:a16="http://schemas.microsoft.com/office/drawing/2014/main" id="{F3B44DB1-28F7-DF4A-B427-B5F074ACB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283">
              <a:extLst>
                <a:ext uri="{FF2B5EF4-FFF2-40B4-BE49-F238E27FC236}">
                  <a16:creationId xmlns:a16="http://schemas.microsoft.com/office/drawing/2014/main" id="{65AE87D7-1745-A943-8EAD-0995BC322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284">
              <a:extLst>
                <a:ext uri="{FF2B5EF4-FFF2-40B4-BE49-F238E27FC236}">
                  <a16:creationId xmlns:a16="http://schemas.microsoft.com/office/drawing/2014/main" id="{BA9346BE-5D60-074C-8D19-DD9B5A6FE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285">
              <a:extLst>
                <a:ext uri="{FF2B5EF4-FFF2-40B4-BE49-F238E27FC236}">
                  <a16:creationId xmlns:a16="http://schemas.microsoft.com/office/drawing/2014/main" id="{BB61DC63-02A0-7D4F-83B1-F0110F5BD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286">
              <a:extLst>
                <a:ext uri="{FF2B5EF4-FFF2-40B4-BE49-F238E27FC236}">
                  <a16:creationId xmlns:a16="http://schemas.microsoft.com/office/drawing/2014/main" id="{1EEA9316-601D-8243-8B9F-7D03A7421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287">
              <a:extLst>
                <a:ext uri="{FF2B5EF4-FFF2-40B4-BE49-F238E27FC236}">
                  <a16:creationId xmlns:a16="http://schemas.microsoft.com/office/drawing/2014/main" id="{69C086A5-8436-4D47-A0CE-D98BFC267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288">
              <a:extLst>
                <a:ext uri="{FF2B5EF4-FFF2-40B4-BE49-F238E27FC236}">
                  <a16:creationId xmlns:a16="http://schemas.microsoft.com/office/drawing/2014/main" id="{22493FDA-ECB6-4D4D-9562-7149AA819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289">
              <a:extLst>
                <a:ext uri="{FF2B5EF4-FFF2-40B4-BE49-F238E27FC236}">
                  <a16:creationId xmlns:a16="http://schemas.microsoft.com/office/drawing/2014/main" id="{49D5876B-4188-3A48-BBA8-30ABA7771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290">
              <a:extLst>
                <a:ext uri="{FF2B5EF4-FFF2-40B4-BE49-F238E27FC236}">
                  <a16:creationId xmlns:a16="http://schemas.microsoft.com/office/drawing/2014/main" id="{06CB73F2-04E8-0943-8AA0-18CC41D9A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291">
              <a:extLst>
                <a:ext uri="{FF2B5EF4-FFF2-40B4-BE49-F238E27FC236}">
                  <a16:creationId xmlns:a16="http://schemas.microsoft.com/office/drawing/2014/main" id="{58F57DBC-98A9-074F-B49D-5429CC407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292">
              <a:extLst>
                <a:ext uri="{FF2B5EF4-FFF2-40B4-BE49-F238E27FC236}">
                  <a16:creationId xmlns:a16="http://schemas.microsoft.com/office/drawing/2014/main" id="{248CB6C9-896E-5A4F-BF55-F19F8EA4D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Freeform 293">
              <a:extLst>
                <a:ext uri="{FF2B5EF4-FFF2-40B4-BE49-F238E27FC236}">
                  <a16:creationId xmlns:a16="http://schemas.microsoft.com/office/drawing/2014/main" id="{52D73B77-9B68-9743-A555-840E4D732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Freeform 294">
              <a:extLst>
                <a:ext uri="{FF2B5EF4-FFF2-40B4-BE49-F238E27FC236}">
                  <a16:creationId xmlns:a16="http://schemas.microsoft.com/office/drawing/2014/main" id="{99B7AB53-3C15-B741-84D6-81E61E395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295">
              <a:extLst>
                <a:ext uri="{FF2B5EF4-FFF2-40B4-BE49-F238E27FC236}">
                  <a16:creationId xmlns:a16="http://schemas.microsoft.com/office/drawing/2014/main" id="{3315B09A-2D26-7C45-BAF4-EA4B763BB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296">
              <a:extLst>
                <a:ext uri="{FF2B5EF4-FFF2-40B4-BE49-F238E27FC236}">
                  <a16:creationId xmlns:a16="http://schemas.microsoft.com/office/drawing/2014/main" id="{38EE039B-982D-9E42-B6D1-A16A90C3F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297">
              <a:extLst>
                <a:ext uri="{FF2B5EF4-FFF2-40B4-BE49-F238E27FC236}">
                  <a16:creationId xmlns:a16="http://schemas.microsoft.com/office/drawing/2014/main" id="{BAB0A6EB-B1B1-8749-9863-9DB250526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298">
              <a:extLst>
                <a:ext uri="{FF2B5EF4-FFF2-40B4-BE49-F238E27FC236}">
                  <a16:creationId xmlns:a16="http://schemas.microsoft.com/office/drawing/2014/main" id="{2F92F187-7408-C449-BFAF-EADCBDC14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299">
              <a:extLst>
                <a:ext uri="{FF2B5EF4-FFF2-40B4-BE49-F238E27FC236}">
                  <a16:creationId xmlns:a16="http://schemas.microsoft.com/office/drawing/2014/main" id="{F07584F0-AB7F-1D4A-8139-78C8A3AB1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00">
              <a:extLst>
                <a:ext uri="{FF2B5EF4-FFF2-40B4-BE49-F238E27FC236}">
                  <a16:creationId xmlns:a16="http://schemas.microsoft.com/office/drawing/2014/main" id="{31D7B25F-483D-E346-A76D-C4A978E5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01">
              <a:extLst>
                <a:ext uri="{FF2B5EF4-FFF2-40B4-BE49-F238E27FC236}">
                  <a16:creationId xmlns:a16="http://schemas.microsoft.com/office/drawing/2014/main" id="{AD15F7A2-9542-A747-A1A5-9BBCD2E7F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02">
              <a:extLst>
                <a:ext uri="{FF2B5EF4-FFF2-40B4-BE49-F238E27FC236}">
                  <a16:creationId xmlns:a16="http://schemas.microsoft.com/office/drawing/2014/main" id="{B5990E30-88FD-394F-AE3E-33CB5A5B2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03">
              <a:extLst>
                <a:ext uri="{FF2B5EF4-FFF2-40B4-BE49-F238E27FC236}">
                  <a16:creationId xmlns:a16="http://schemas.microsoft.com/office/drawing/2014/main" id="{6B2803B1-9518-CA46-87AE-8E1F05CD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04">
              <a:extLst>
                <a:ext uri="{FF2B5EF4-FFF2-40B4-BE49-F238E27FC236}">
                  <a16:creationId xmlns:a16="http://schemas.microsoft.com/office/drawing/2014/main" id="{BA69FB0D-E1D0-DB4F-956A-E95152DA1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Freeform 305">
              <a:extLst>
                <a:ext uri="{FF2B5EF4-FFF2-40B4-BE49-F238E27FC236}">
                  <a16:creationId xmlns:a16="http://schemas.microsoft.com/office/drawing/2014/main" id="{3FF3D6B7-08A6-3342-B9AF-71C15D84A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Freeform 306">
              <a:extLst>
                <a:ext uri="{FF2B5EF4-FFF2-40B4-BE49-F238E27FC236}">
                  <a16:creationId xmlns:a16="http://schemas.microsoft.com/office/drawing/2014/main" id="{D8E8FFF4-763B-B947-A1ED-5BE7272B4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307">
              <a:extLst>
                <a:ext uri="{FF2B5EF4-FFF2-40B4-BE49-F238E27FC236}">
                  <a16:creationId xmlns:a16="http://schemas.microsoft.com/office/drawing/2014/main" id="{5D769B15-E40E-2B42-94F5-3789E1F8C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308">
              <a:extLst>
                <a:ext uri="{FF2B5EF4-FFF2-40B4-BE49-F238E27FC236}">
                  <a16:creationId xmlns:a16="http://schemas.microsoft.com/office/drawing/2014/main" id="{5F8FCA0B-7122-224D-95ED-4E0D6902A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309">
              <a:extLst>
                <a:ext uri="{FF2B5EF4-FFF2-40B4-BE49-F238E27FC236}">
                  <a16:creationId xmlns:a16="http://schemas.microsoft.com/office/drawing/2014/main" id="{36BF2621-5601-6B42-9767-73574761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310">
              <a:extLst>
                <a:ext uri="{FF2B5EF4-FFF2-40B4-BE49-F238E27FC236}">
                  <a16:creationId xmlns:a16="http://schemas.microsoft.com/office/drawing/2014/main" id="{A2337883-7BF9-D741-9CED-B149AA234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311">
              <a:extLst>
                <a:ext uri="{FF2B5EF4-FFF2-40B4-BE49-F238E27FC236}">
                  <a16:creationId xmlns:a16="http://schemas.microsoft.com/office/drawing/2014/main" id="{E46EA076-9204-FE4F-B8EB-8B375DD3F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312">
              <a:extLst>
                <a:ext uri="{FF2B5EF4-FFF2-40B4-BE49-F238E27FC236}">
                  <a16:creationId xmlns:a16="http://schemas.microsoft.com/office/drawing/2014/main" id="{90C4F758-01BC-E241-B738-3EFB9314E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313">
              <a:extLst>
                <a:ext uri="{FF2B5EF4-FFF2-40B4-BE49-F238E27FC236}">
                  <a16:creationId xmlns:a16="http://schemas.microsoft.com/office/drawing/2014/main" id="{458D8FC6-FF9C-B947-BFD9-FBF63769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314">
              <a:extLst>
                <a:ext uri="{FF2B5EF4-FFF2-40B4-BE49-F238E27FC236}">
                  <a16:creationId xmlns:a16="http://schemas.microsoft.com/office/drawing/2014/main" id="{3577DED1-01A0-D445-82A7-DC5ACDC0A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315">
              <a:extLst>
                <a:ext uri="{FF2B5EF4-FFF2-40B4-BE49-F238E27FC236}">
                  <a16:creationId xmlns:a16="http://schemas.microsoft.com/office/drawing/2014/main" id="{54400CCA-9FB0-9D4B-A477-E1A4F1EC9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316">
              <a:extLst>
                <a:ext uri="{FF2B5EF4-FFF2-40B4-BE49-F238E27FC236}">
                  <a16:creationId xmlns:a16="http://schemas.microsoft.com/office/drawing/2014/main" id="{0ADAE94A-7299-F843-8494-995CCB17A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Freeform 317">
              <a:extLst>
                <a:ext uri="{FF2B5EF4-FFF2-40B4-BE49-F238E27FC236}">
                  <a16:creationId xmlns:a16="http://schemas.microsoft.com/office/drawing/2014/main" id="{CD70257B-AF7D-8541-B20A-7A4DAF5C4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Freeform 318">
              <a:extLst>
                <a:ext uri="{FF2B5EF4-FFF2-40B4-BE49-F238E27FC236}">
                  <a16:creationId xmlns:a16="http://schemas.microsoft.com/office/drawing/2014/main" id="{4D710878-88BF-3D4F-B467-CF73D099A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5" name="Group 319">
            <a:extLst>
              <a:ext uri="{FF2B5EF4-FFF2-40B4-BE49-F238E27FC236}">
                <a16:creationId xmlns:a16="http://schemas.microsoft.com/office/drawing/2014/main" id="{06BFC1D7-1FEE-1845-B2ED-6AF71B07B2C2}"/>
              </a:ext>
            </a:extLst>
          </p:cNvPr>
          <p:cNvGrpSpPr>
            <a:grpSpLocks/>
          </p:cNvGrpSpPr>
          <p:nvPr/>
        </p:nvGrpSpPr>
        <p:grpSpPr bwMode="auto">
          <a:xfrm>
            <a:off x="6485749" y="3351561"/>
            <a:ext cx="1163573" cy="897975"/>
            <a:chOff x="5007" y="2137"/>
            <a:chExt cx="401" cy="398"/>
          </a:xfrm>
        </p:grpSpPr>
        <p:grpSp>
          <p:nvGrpSpPr>
            <p:cNvPr id="346" name="Group 320">
              <a:extLst>
                <a:ext uri="{FF2B5EF4-FFF2-40B4-BE49-F238E27FC236}">
                  <a16:creationId xmlns:a16="http://schemas.microsoft.com/office/drawing/2014/main" id="{729F6D63-0260-C94A-8C33-C34D1CC67E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348" name="Freeform 321">
                <a:extLst>
                  <a:ext uri="{FF2B5EF4-FFF2-40B4-BE49-F238E27FC236}">
                    <a16:creationId xmlns:a16="http://schemas.microsoft.com/office/drawing/2014/main" id="{BE963269-F934-BA4B-B0A5-3962FED1D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5 h 817"/>
                  <a:gd name="T2" fmla="*/ 3 w 630"/>
                  <a:gd name="T3" fmla="*/ 6 h 817"/>
                  <a:gd name="T4" fmla="*/ 4 w 630"/>
                  <a:gd name="T5" fmla="*/ 7 h 817"/>
                  <a:gd name="T6" fmla="*/ 5 w 630"/>
                  <a:gd name="T7" fmla="*/ 12 h 817"/>
                  <a:gd name="T8" fmla="*/ 4 w 630"/>
                  <a:gd name="T9" fmla="*/ 13 h 817"/>
                  <a:gd name="T10" fmla="*/ 6 w 630"/>
                  <a:gd name="T11" fmla="*/ 13 h 817"/>
                  <a:gd name="T12" fmla="*/ 5 w 630"/>
                  <a:gd name="T13" fmla="*/ 13 h 817"/>
                  <a:gd name="T14" fmla="*/ 5 w 630"/>
                  <a:gd name="T15" fmla="*/ 11 h 817"/>
                  <a:gd name="T16" fmla="*/ 6 w 630"/>
                  <a:gd name="T17" fmla="*/ 9 h 817"/>
                  <a:gd name="T18" fmla="*/ 7 w 630"/>
                  <a:gd name="T19" fmla="*/ 8 h 817"/>
                  <a:gd name="T20" fmla="*/ 9 w 630"/>
                  <a:gd name="T21" fmla="*/ 7 h 817"/>
                  <a:gd name="T22" fmla="*/ 10 w 630"/>
                  <a:gd name="T23" fmla="*/ 7 h 817"/>
                  <a:gd name="T24" fmla="*/ 8 w 630"/>
                  <a:gd name="T25" fmla="*/ 7 h 817"/>
                  <a:gd name="T26" fmla="*/ 9 w 630"/>
                  <a:gd name="T27" fmla="*/ 6 h 817"/>
                  <a:gd name="T28" fmla="*/ 9 w 630"/>
                  <a:gd name="T29" fmla="*/ 6 h 817"/>
                  <a:gd name="T30" fmla="*/ 8 w 630"/>
                  <a:gd name="T31" fmla="*/ 7 h 817"/>
                  <a:gd name="T32" fmla="*/ 6 w 630"/>
                  <a:gd name="T33" fmla="*/ 8 h 817"/>
                  <a:gd name="T34" fmla="*/ 5 w 630"/>
                  <a:gd name="T35" fmla="*/ 10 h 817"/>
                  <a:gd name="T36" fmla="*/ 6 w 630"/>
                  <a:gd name="T37" fmla="*/ 8 h 817"/>
                  <a:gd name="T38" fmla="*/ 7 w 630"/>
                  <a:gd name="T39" fmla="*/ 7 h 817"/>
                  <a:gd name="T40" fmla="*/ 6 w 630"/>
                  <a:gd name="T41" fmla="*/ 7 h 817"/>
                  <a:gd name="T42" fmla="*/ 6 w 630"/>
                  <a:gd name="T43" fmla="*/ 6 h 817"/>
                  <a:gd name="T44" fmla="*/ 7 w 630"/>
                  <a:gd name="T45" fmla="*/ 5 h 817"/>
                  <a:gd name="T46" fmla="*/ 8 w 630"/>
                  <a:gd name="T47" fmla="*/ 4 h 817"/>
                  <a:gd name="T48" fmla="*/ 8 w 630"/>
                  <a:gd name="T49" fmla="*/ 4 h 817"/>
                  <a:gd name="T50" fmla="*/ 7 w 630"/>
                  <a:gd name="T51" fmla="*/ 4 h 817"/>
                  <a:gd name="T52" fmla="*/ 7 w 630"/>
                  <a:gd name="T53" fmla="*/ 3 h 817"/>
                  <a:gd name="T54" fmla="*/ 7 w 630"/>
                  <a:gd name="T55" fmla="*/ 1 h 817"/>
                  <a:gd name="T56" fmla="*/ 6 w 630"/>
                  <a:gd name="T57" fmla="*/ 2 h 817"/>
                  <a:gd name="T58" fmla="*/ 6 w 630"/>
                  <a:gd name="T59" fmla="*/ 2 h 817"/>
                  <a:gd name="T60" fmla="*/ 6 w 630"/>
                  <a:gd name="T61" fmla="*/ 2 h 817"/>
                  <a:gd name="T62" fmla="*/ 6 w 630"/>
                  <a:gd name="T63" fmla="*/ 3 h 817"/>
                  <a:gd name="T64" fmla="*/ 7 w 630"/>
                  <a:gd name="T65" fmla="*/ 4 h 817"/>
                  <a:gd name="T66" fmla="*/ 6 w 630"/>
                  <a:gd name="T67" fmla="*/ 7 h 817"/>
                  <a:gd name="T68" fmla="*/ 5 w 630"/>
                  <a:gd name="T69" fmla="*/ 8 h 817"/>
                  <a:gd name="T70" fmla="*/ 6 w 630"/>
                  <a:gd name="T71" fmla="*/ 4 h 817"/>
                  <a:gd name="T72" fmla="*/ 6 w 630"/>
                  <a:gd name="T73" fmla="*/ 4 h 817"/>
                  <a:gd name="T74" fmla="*/ 5 w 630"/>
                  <a:gd name="T75" fmla="*/ 5 h 817"/>
                  <a:gd name="T76" fmla="*/ 5 w 630"/>
                  <a:gd name="T77" fmla="*/ 2 h 817"/>
                  <a:gd name="T78" fmla="*/ 5 w 630"/>
                  <a:gd name="T79" fmla="*/ 3 h 817"/>
                  <a:gd name="T80" fmla="*/ 4 w 630"/>
                  <a:gd name="T81" fmla="*/ 1 h 817"/>
                  <a:gd name="T82" fmla="*/ 4 w 630"/>
                  <a:gd name="T83" fmla="*/ 2 h 817"/>
                  <a:gd name="T84" fmla="*/ 5 w 630"/>
                  <a:gd name="T85" fmla="*/ 4 h 817"/>
                  <a:gd name="T86" fmla="*/ 5 w 630"/>
                  <a:gd name="T87" fmla="*/ 8 h 817"/>
                  <a:gd name="T88" fmla="*/ 4 w 630"/>
                  <a:gd name="T89" fmla="*/ 6 h 817"/>
                  <a:gd name="T90" fmla="*/ 3 w 630"/>
                  <a:gd name="T91" fmla="*/ 5 h 817"/>
                  <a:gd name="T92" fmla="*/ 3 w 630"/>
                  <a:gd name="T93" fmla="*/ 4 h 817"/>
                  <a:gd name="T94" fmla="*/ 3 w 630"/>
                  <a:gd name="T95" fmla="*/ 6 h 817"/>
                  <a:gd name="T96" fmla="*/ 3 w 630"/>
                  <a:gd name="T97" fmla="*/ 6 h 817"/>
                  <a:gd name="T98" fmla="*/ 3 w 630"/>
                  <a:gd name="T99" fmla="*/ 5 h 817"/>
                  <a:gd name="T100" fmla="*/ 1 w 630"/>
                  <a:gd name="T101" fmla="*/ 4 h 817"/>
                  <a:gd name="T102" fmla="*/ 1 w 630"/>
                  <a:gd name="T103" fmla="*/ 4 h 817"/>
                  <a:gd name="T104" fmla="*/ 2 w 630"/>
                  <a:gd name="T105" fmla="*/ 5 h 817"/>
                  <a:gd name="T106" fmla="*/ 1 w 630"/>
                  <a:gd name="T107" fmla="*/ 5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2">
                <a:extLst>
                  <a:ext uri="{FF2B5EF4-FFF2-40B4-BE49-F238E27FC236}">
                    <a16:creationId xmlns:a16="http://schemas.microsoft.com/office/drawing/2014/main" id="{28C6291E-50E1-754F-A108-131586058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8 w 865"/>
                  <a:gd name="T1" fmla="*/ 1 h 706"/>
                  <a:gd name="T2" fmla="*/ 9 w 865"/>
                  <a:gd name="T3" fmla="*/ 1 h 706"/>
                  <a:gd name="T4" fmla="*/ 9 w 865"/>
                  <a:gd name="T5" fmla="*/ 3 h 706"/>
                  <a:gd name="T6" fmla="*/ 9 w 865"/>
                  <a:gd name="T7" fmla="*/ 4 h 706"/>
                  <a:gd name="T8" fmla="*/ 10 w 865"/>
                  <a:gd name="T9" fmla="*/ 3 h 706"/>
                  <a:gd name="T10" fmla="*/ 11 w 865"/>
                  <a:gd name="T11" fmla="*/ 4 h 706"/>
                  <a:gd name="T12" fmla="*/ 11 w 865"/>
                  <a:gd name="T13" fmla="*/ 5 h 706"/>
                  <a:gd name="T14" fmla="*/ 10 w 865"/>
                  <a:gd name="T15" fmla="*/ 7 h 706"/>
                  <a:gd name="T16" fmla="*/ 9 w 865"/>
                  <a:gd name="T17" fmla="*/ 6 h 706"/>
                  <a:gd name="T18" fmla="*/ 9 w 865"/>
                  <a:gd name="T19" fmla="*/ 6 h 706"/>
                  <a:gd name="T20" fmla="*/ 8 w 865"/>
                  <a:gd name="T21" fmla="*/ 6 h 706"/>
                  <a:gd name="T22" fmla="*/ 8 w 865"/>
                  <a:gd name="T23" fmla="*/ 6 h 706"/>
                  <a:gd name="T24" fmla="*/ 7 w 865"/>
                  <a:gd name="T25" fmla="*/ 7 h 706"/>
                  <a:gd name="T26" fmla="*/ 7 w 865"/>
                  <a:gd name="T27" fmla="*/ 7 h 706"/>
                  <a:gd name="T28" fmla="*/ 7 w 865"/>
                  <a:gd name="T29" fmla="*/ 7 h 706"/>
                  <a:gd name="T30" fmla="*/ 7 w 865"/>
                  <a:gd name="T31" fmla="*/ 7 h 706"/>
                  <a:gd name="T32" fmla="*/ 8 w 865"/>
                  <a:gd name="T33" fmla="*/ 8 h 706"/>
                  <a:gd name="T34" fmla="*/ 9 w 865"/>
                  <a:gd name="T35" fmla="*/ 8 h 706"/>
                  <a:gd name="T36" fmla="*/ 9 w 865"/>
                  <a:gd name="T37" fmla="*/ 7 h 706"/>
                  <a:gd name="T38" fmla="*/ 10 w 865"/>
                  <a:gd name="T39" fmla="*/ 7 h 706"/>
                  <a:gd name="T40" fmla="*/ 10 w 865"/>
                  <a:gd name="T41" fmla="*/ 7 h 706"/>
                  <a:gd name="T42" fmla="*/ 11 w 865"/>
                  <a:gd name="T43" fmla="*/ 6 h 706"/>
                  <a:gd name="T44" fmla="*/ 12 w 865"/>
                  <a:gd name="T45" fmla="*/ 7 h 706"/>
                  <a:gd name="T46" fmla="*/ 12 w 865"/>
                  <a:gd name="T47" fmla="*/ 8 h 706"/>
                  <a:gd name="T48" fmla="*/ 12 w 865"/>
                  <a:gd name="T49" fmla="*/ 8 h 706"/>
                  <a:gd name="T50" fmla="*/ 13 w 865"/>
                  <a:gd name="T51" fmla="*/ 7 h 706"/>
                  <a:gd name="T52" fmla="*/ 13 w 865"/>
                  <a:gd name="T53" fmla="*/ 7 h 706"/>
                  <a:gd name="T54" fmla="*/ 14 w 865"/>
                  <a:gd name="T55" fmla="*/ 8 h 706"/>
                  <a:gd name="T56" fmla="*/ 13 w 865"/>
                  <a:gd name="T57" fmla="*/ 10 h 706"/>
                  <a:gd name="T58" fmla="*/ 12 w 865"/>
                  <a:gd name="T59" fmla="*/ 11 h 706"/>
                  <a:gd name="T60" fmla="*/ 10 w 865"/>
                  <a:gd name="T61" fmla="*/ 11 h 706"/>
                  <a:gd name="T62" fmla="*/ 10 w 865"/>
                  <a:gd name="T63" fmla="*/ 11 h 706"/>
                  <a:gd name="T64" fmla="*/ 10 w 865"/>
                  <a:gd name="T65" fmla="*/ 10 h 706"/>
                  <a:gd name="T66" fmla="*/ 10 w 865"/>
                  <a:gd name="T67" fmla="*/ 9 h 706"/>
                  <a:gd name="T68" fmla="*/ 10 w 865"/>
                  <a:gd name="T69" fmla="*/ 9 h 706"/>
                  <a:gd name="T70" fmla="*/ 9 w 865"/>
                  <a:gd name="T71" fmla="*/ 10 h 706"/>
                  <a:gd name="T72" fmla="*/ 8 w 865"/>
                  <a:gd name="T73" fmla="*/ 10 h 706"/>
                  <a:gd name="T74" fmla="*/ 7 w 865"/>
                  <a:gd name="T75" fmla="*/ 10 h 706"/>
                  <a:gd name="T76" fmla="*/ 6 w 865"/>
                  <a:gd name="T77" fmla="*/ 10 h 706"/>
                  <a:gd name="T78" fmla="*/ 6 w 865"/>
                  <a:gd name="T79" fmla="*/ 10 h 706"/>
                  <a:gd name="T80" fmla="*/ 6 w 865"/>
                  <a:gd name="T81" fmla="*/ 11 h 706"/>
                  <a:gd name="T82" fmla="*/ 4 w 865"/>
                  <a:gd name="T83" fmla="*/ 11 h 706"/>
                  <a:gd name="T84" fmla="*/ 3 w 865"/>
                  <a:gd name="T85" fmla="*/ 10 h 706"/>
                  <a:gd name="T86" fmla="*/ 3 w 865"/>
                  <a:gd name="T87" fmla="*/ 10 h 706"/>
                  <a:gd name="T88" fmla="*/ 3 w 865"/>
                  <a:gd name="T89" fmla="*/ 9 h 706"/>
                  <a:gd name="T90" fmla="*/ 2 w 865"/>
                  <a:gd name="T91" fmla="*/ 9 h 706"/>
                  <a:gd name="T92" fmla="*/ 1 w 865"/>
                  <a:gd name="T93" fmla="*/ 8 h 706"/>
                  <a:gd name="T94" fmla="*/ 1 w 865"/>
                  <a:gd name="T95" fmla="*/ 7 h 706"/>
                  <a:gd name="T96" fmla="*/ 1 w 865"/>
                  <a:gd name="T97" fmla="*/ 6 h 706"/>
                  <a:gd name="T98" fmla="*/ 2 w 865"/>
                  <a:gd name="T99" fmla="*/ 5 h 706"/>
                  <a:gd name="T100" fmla="*/ 3 w 865"/>
                  <a:gd name="T101" fmla="*/ 4 h 706"/>
                  <a:gd name="T102" fmla="*/ 4 w 865"/>
                  <a:gd name="T103" fmla="*/ 5 h 706"/>
                  <a:gd name="T104" fmla="*/ 4 w 865"/>
                  <a:gd name="T105" fmla="*/ 6 h 706"/>
                  <a:gd name="T106" fmla="*/ 5 w 865"/>
                  <a:gd name="T107" fmla="*/ 6 h 706"/>
                  <a:gd name="T108" fmla="*/ 5 w 865"/>
                  <a:gd name="T109" fmla="*/ 6 h 706"/>
                  <a:gd name="T110" fmla="*/ 4 w 865"/>
                  <a:gd name="T111" fmla="*/ 4 h 706"/>
                  <a:gd name="T112" fmla="*/ 6 w 865"/>
                  <a:gd name="T113" fmla="*/ 2 h 706"/>
                  <a:gd name="T114" fmla="*/ 6 w 865"/>
                  <a:gd name="T115" fmla="*/ 1 h 706"/>
                  <a:gd name="T116" fmla="*/ 7 w 865"/>
                  <a:gd name="T117" fmla="*/ 3 h 706"/>
                  <a:gd name="T118" fmla="*/ 7 w 865"/>
                  <a:gd name="T119" fmla="*/ 3 h 706"/>
                  <a:gd name="T120" fmla="*/ 7 w 865"/>
                  <a:gd name="T121" fmla="*/ 2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3">
                <a:extLst>
                  <a:ext uri="{FF2B5EF4-FFF2-40B4-BE49-F238E27FC236}">
                    <a16:creationId xmlns:a16="http://schemas.microsoft.com/office/drawing/2014/main" id="{FA944C0F-3E75-1646-8A3C-8517521C0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1 w 347"/>
                  <a:gd name="T1" fmla="*/ 1 h 262"/>
                  <a:gd name="T2" fmla="*/ 2 w 347"/>
                  <a:gd name="T3" fmla="*/ 2 h 262"/>
                  <a:gd name="T4" fmla="*/ 2 w 347"/>
                  <a:gd name="T5" fmla="*/ 2 h 262"/>
                  <a:gd name="T6" fmla="*/ 2 w 347"/>
                  <a:gd name="T7" fmla="*/ 3 h 262"/>
                  <a:gd name="T8" fmla="*/ 2 w 347"/>
                  <a:gd name="T9" fmla="*/ 3 h 262"/>
                  <a:gd name="T10" fmla="*/ 2 w 347"/>
                  <a:gd name="T11" fmla="*/ 3 h 262"/>
                  <a:gd name="T12" fmla="*/ 2 w 347"/>
                  <a:gd name="T13" fmla="*/ 3 h 262"/>
                  <a:gd name="T14" fmla="*/ 1 w 347"/>
                  <a:gd name="T15" fmla="*/ 2 h 262"/>
                  <a:gd name="T16" fmla="*/ 1 w 347"/>
                  <a:gd name="T17" fmla="*/ 2 h 262"/>
                  <a:gd name="T18" fmla="*/ 1 w 347"/>
                  <a:gd name="T19" fmla="*/ 2 h 262"/>
                  <a:gd name="T20" fmla="*/ 0 w 347"/>
                  <a:gd name="T21" fmla="*/ 2 h 262"/>
                  <a:gd name="T22" fmla="*/ 0 w 347"/>
                  <a:gd name="T23" fmla="*/ 2 h 262"/>
                  <a:gd name="T24" fmla="*/ 0 w 347"/>
                  <a:gd name="T25" fmla="*/ 2 h 262"/>
                  <a:gd name="T26" fmla="*/ 0 w 347"/>
                  <a:gd name="T27" fmla="*/ 2 h 262"/>
                  <a:gd name="T28" fmla="*/ 1 w 347"/>
                  <a:gd name="T29" fmla="*/ 3 h 262"/>
                  <a:gd name="T30" fmla="*/ 2 w 347"/>
                  <a:gd name="T31" fmla="*/ 3 h 262"/>
                  <a:gd name="T32" fmla="*/ 2 w 347"/>
                  <a:gd name="T33" fmla="*/ 3 h 262"/>
                  <a:gd name="T34" fmla="*/ 2 w 347"/>
                  <a:gd name="T35" fmla="*/ 4 h 262"/>
                  <a:gd name="T36" fmla="*/ 2 w 347"/>
                  <a:gd name="T37" fmla="*/ 4 h 262"/>
                  <a:gd name="T38" fmla="*/ 2 w 347"/>
                  <a:gd name="T39" fmla="*/ 5 h 262"/>
                  <a:gd name="T40" fmla="*/ 2 w 347"/>
                  <a:gd name="T41" fmla="*/ 5 h 262"/>
                  <a:gd name="T42" fmla="*/ 2 w 347"/>
                  <a:gd name="T43" fmla="*/ 5 h 262"/>
                  <a:gd name="T44" fmla="*/ 2 w 347"/>
                  <a:gd name="T45" fmla="*/ 5 h 262"/>
                  <a:gd name="T46" fmla="*/ 2 w 347"/>
                  <a:gd name="T47" fmla="*/ 5 h 262"/>
                  <a:gd name="T48" fmla="*/ 3 w 347"/>
                  <a:gd name="T49" fmla="*/ 5 h 262"/>
                  <a:gd name="T50" fmla="*/ 3 w 347"/>
                  <a:gd name="T51" fmla="*/ 5 h 262"/>
                  <a:gd name="T52" fmla="*/ 3 w 347"/>
                  <a:gd name="T53" fmla="*/ 4 h 262"/>
                  <a:gd name="T54" fmla="*/ 3 w 347"/>
                  <a:gd name="T55" fmla="*/ 4 h 262"/>
                  <a:gd name="T56" fmla="*/ 3 w 347"/>
                  <a:gd name="T57" fmla="*/ 3 h 262"/>
                  <a:gd name="T58" fmla="*/ 3 w 347"/>
                  <a:gd name="T59" fmla="*/ 3 h 262"/>
                  <a:gd name="T60" fmla="*/ 4 w 347"/>
                  <a:gd name="T61" fmla="*/ 2 h 262"/>
                  <a:gd name="T62" fmla="*/ 4 w 347"/>
                  <a:gd name="T63" fmla="*/ 2 h 262"/>
                  <a:gd name="T64" fmla="*/ 4 w 347"/>
                  <a:gd name="T65" fmla="*/ 2 h 262"/>
                  <a:gd name="T66" fmla="*/ 4 w 347"/>
                  <a:gd name="T67" fmla="*/ 2 h 262"/>
                  <a:gd name="T68" fmla="*/ 4 w 347"/>
                  <a:gd name="T69" fmla="*/ 2 h 262"/>
                  <a:gd name="T70" fmla="*/ 5 w 347"/>
                  <a:gd name="T71" fmla="*/ 2 h 262"/>
                  <a:gd name="T72" fmla="*/ 5 w 347"/>
                  <a:gd name="T73" fmla="*/ 2 h 262"/>
                  <a:gd name="T74" fmla="*/ 4 w 347"/>
                  <a:gd name="T75" fmla="*/ 2 h 262"/>
                  <a:gd name="T76" fmla="*/ 4 w 347"/>
                  <a:gd name="T77" fmla="*/ 2 h 262"/>
                  <a:gd name="T78" fmla="*/ 3 w 347"/>
                  <a:gd name="T79" fmla="*/ 2 h 262"/>
                  <a:gd name="T80" fmla="*/ 3 w 347"/>
                  <a:gd name="T81" fmla="*/ 3 h 262"/>
                  <a:gd name="T82" fmla="*/ 3 w 347"/>
                  <a:gd name="T83" fmla="*/ 3 h 262"/>
                  <a:gd name="T84" fmla="*/ 2 w 347"/>
                  <a:gd name="T85" fmla="*/ 2 h 262"/>
                  <a:gd name="T86" fmla="*/ 2 w 347"/>
                  <a:gd name="T87" fmla="*/ 2 h 262"/>
                  <a:gd name="T88" fmla="*/ 3 w 347"/>
                  <a:gd name="T89" fmla="*/ 1 h 262"/>
                  <a:gd name="T90" fmla="*/ 3 w 347"/>
                  <a:gd name="T91" fmla="*/ 1 h 262"/>
                  <a:gd name="T92" fmla="*/ 3 w 347"/>
                  <a:gd name="T93" fmla="*/ 1 h 262"/>
                  <a:gd name="T94" fmla="*/ 2 w 347"/>
                  <a:gd name="T95" fmla="*/ 2 h 262"/>
                  <a:gd name="T96" fmla="*/ 2 w 347"/>
                  <a:gd name="T97" fmla="*/ 1 h 262"/>
                  <a:gd name="T98" fmla="*/ 2 w 347"/>
                  <a:gd name="T99" fmla="*/ 1 h 262"/>
                  <a:gd name="T100" fmla="*/ 2 w 347"/>
                  <a:gd name="T101" fmla="*/ 1 h 262"/>
                  <a:gd name="T102" fmla="*/ 2 w 347"/>
                  <a:gd name="T103" fmla="*/ 2 h 262"/>
                  <a:gd name="T104" fmla="*/ 2 w 347"/>
                  <a:gd name="T105" fmla="*/ 2 h 262"/>
                  <a:gd name="T106" fmla="*/ 2 w 347"/>
                  <a:gd name="T107" fmla="*/ 2 h 262"/>
                  <a:gd name="T108" fmla="*/ 1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4">
                <a:extLst>
                  <a:ext uri="{FF2B5EF4-FFF2-40B4-BE49-F238E27FC236}">
                    <a16:creationId xmlns:a16="http://schemas.microsoft.com/office/drawing/2014/main" id="{A8136E5D-4318-6441-9B5E-4C076F2E0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4 w 544"/>
                  <a:gd name="T1" fmla="*/ 3 h 298"/>
                  <a:gd name="T2" fmla="*/ 4 w 544"/>
                  <a:gd name="T3" fmla="*/ 3 h 298"/>
                  <a:gd name="T4" fmla="*/ 4 w 544"/>
                  <a:gd name="T5" fmla="*/ 4 h 298"/>
                  <a:gd name="T6" fmla="*/ 4 w 544"/>
                  <a:gd name="T7" fmla="*/ 4 h 298"/>
                  <a:gd name="T8" fmla="*/ 4 w 544"/>
                  <a:gd name="T9" fmla="*/ 5 h 298"/>
                  <a:gd name="T10" fmla="*/ 4 w 544"/>
                  <a:gd name="T11" fmla="*/ 5 h 298"/>
                  <a:gd name="T12" fmla="*/ 3 w 544"/>
                  <a:gd name="T13" fmla="*/ 5 h 298"/>
                  <a:gd name="T14" fmla="*/ 3 w 544"/>
                  <a:gd name="T15" fmla="*/ 5 h 298"/>
                  <a:gd name="T16" fmla="*/ 2 w 544"/>
                  <a:gd name="T17" fmla="*/ 5 h 298"/>
                  <a:gd name="T18" fmla="*/ 1 w 544"/>
                  <a:gd name="T19" fmla="*/ 5 h 298"/>
                  <a:gd name="T20" fmla="*/ 1 w 544"/>
                  <a:gd name="T21" fmla="*/ 4 h 298"/>
                  <a:gd name="T22" fmla="*/ 1 w 544"/>
                  <a:gd name="T23" fmla="*/ 4 h 298"/>
                  <a:gd name="T24" fmla="*/ 1 w 544"/>
                  <a:gd name="T25" fmla="*/ 3 h 298"/>
                  <a:gd name="T26" fmla="*/ 1 w 544"/>
                  <a:gd name="T27" fmla="*/ 3 h 298"/>
                  <a:gd name="T28" fmla="*/ 2 w 544"/>
                  <a:gd name="T29" fmla="*/ 3 h 298"/>
                  <a:gd name="T30" fmla="*/ 2 w 544"/>
                  <a:gd name="T31" fmla="*/ 3 h 298"/>
                  <a:gd name="T32" fmla="*/ 3 w 544"/>
                  <a:gd name="T33" fmla="*/ 3 h 298"/>
                  <a:gd name="T34" fmla="*/ 3 w 544"/>
                  <a:gd name="T35" fmla="*/ 3 h 298"/>
                  <a:gd name="T36" fmla="*/ 3 w 544"/>
                  <a:gd name="T37" fmla="*/ 3 h 298"/>
                  <a:gd name="T38" fmla="*/ 3 w 544"/>
                  <a:gd name="T39" fmla="*/ 3 h 298"/>
                  <a:gd name="T40" fmla="*/ 3 w 544"/>
                  <a:gd name="T41" fmla="*/ 3 h 298"/>
                  <a:gd name="T42" fmla="*/ 4 w 544"/>
                  <a:gd name="T43" fmla="*/ 3 h 298"/>
                  <a:gd name="T44" fmla="*/ 3 w 544"/>
                  <a:gd name="T45" fmla="*/ 2 h 298"/>
                  <a:gd name="T46" fmla="*/ 3 w 544"/>
                  <a:gd name="T47" fmla="*/ 2 h 298"/>
                  <a:gd name="T48" fmla="*/ 4 w 544"/>
                  <a:gd name="T49" fmla="*/ 2 h 298"/>
                  <a:gd name="T50" fmla="*/ 4 w 544"/>
                  <a:gd name="T51" fmla="*/ 1 h 298"/>
                  <a:gd name="T52" fmla="*/ 4 w 544"/>
                  <a:gd name="T53" fmla="*/ 1 h 298"/>
                  <a:gd name="T54" fmla="*/ 5 w 544"/>
                  <a:gd name="T55" fmla="*/ 0 h 298"/>
                  <a:gd name="T56" fmla="*/ 6 w 544"/>
                  <a:gd name="T57" fmla="*/ 1 h 298"/>
                  <a:gd name="T58" fmla="*/ 6 w 544"/>
                  <a:gd name="T59" fmla="*/ 1 h 298"/>
                  <a:gd name="T60" fmla="*/ 6 w 544"/>
                  <a:gd name="T61" fmla="*/ 2 h 298"/>
                  <a:gd name="T62" fmla="*/ 7 w 544"/>
                  <a:gd name="T63" fmla="*/ 2 h 298"/>
                  <a:gd name="T64" fmla="*/ 7 w 544"/>
                  <a:gd name="T65" fmla="*/ 2 h 298"/>
                  <a:gd name="T66" fmla="*/ 7 w 544"/>
                  <a:gd name="T67" fmla="*/ 3 h 298"/>
                  <a:gd name="T68" fmla="*/ 7 w 544"/>
                  <a:gd name="T69" fmla="*/ 3 h 298"/>
                  <a:gd name="T70" fmla="*/ 7 w 544"/>
                  <a:gd name="T71" fmla="*/ 3 h 298"/>
                  <a:gd name="T72" fmla="*/ 7 w 544"/>
                  <a:gd name="T73" fmla="*/ 3 h 298"/>
                  <a:gd name="T74" fmla="*/ 8 w 544"/>
                  <a:gd name="T75" fmla="*/ 2 h 298"/>
                  <a:gd name="T76" fmla="*/ 9 w 544"/>
                  <a:gd name="T77" fmla="*/ 2 h 298"/>
                  <a:gd name="T78" fmla="*/ 9 w 544"/>
                  <a:gd name="T79" fmla="*/ 3 h 298"/>
                  <a:gd name="T80" fmla="*/ 9 w 544"/>
                  <a:gd name="T81" fmla="*/ 3 h 298"/>
                  <a:gd name="T82" fmla="*/ 9 w 544"/>
                  <a:gd name="T83" fmla="*/ 4 h 298"/>
                  <a:gd name="T84" fmla="*/ 9 w 544"/>
                  <a:gd name="T85" fmla="*/ 4 h 298"/>
                  <a:gd name="T86" fmla="*/ 8 w 544"/>
                  <a:gd name="T87" fmla="*/ 4 h 298"/>
                  <a:gd name="T88" fmla="*/ 8 w 544"/>
                  <a:gd name="T89" fmla="*/ 5 h 298"/>
                  <a:gd name="T90" fmla="*/ 7 w 544"/>
                  <a:gd name="T91" fmla="*/ 5 h 298"/>
                  <a:gd name="T92" fmla="*/ 7 w 544"/>
                  <a:gd name="T93" fmla="*/ 5 h 298"/>
                  <a:gd name="T94" fmla="*/ 6 w 544"/>
                  <a:gd name="T95" fmla="*/ 4 h 298"/>
                  <a:gd name="T96" fmla="*/ 6 w 544"/>
                  <a:gd name="T97" fmla="*/ 4 h 298"/>
                  <a:gd name="T98" fmla="*/ 6 w 544"/>
                  <a:gd name="T99" fmla="*/ 3 h 298"/>
                  <a:gd name="T100" fmla="*/ 6 w 544"/>
                  <a:gd name="T101" fmla="*/ 3 h 298"/>
                  <a:gd name="T102" fmla="*/ 5 w 544"/>
                  <a:gd name="T103" fmla="*/ 3 h 298"/>
                  <a:gd name="T104" fmla="*/ 5 w 544"/>
                  <a:gd name="T105" fmla="*/ 3 h 298"/>
                  <a:gd name="T106" fmla="*/ 5 w 544"/>
                  <a:gd name="T107" fmla="*/ 4 h 298"/>
                  <a:gd name="T108" fmla="*/ 4 w 544"/>
                  <a:gd name="T109" fmla="*/ 3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7" name="Freeform 325">
              <a:extLst>
                <a:ext uri="{FF2B5EF4-FFF2-40B4-BE49-F238E27FC236}">
                  <a16:creationId xmlns:a16="http://schemas.microsoft.com/office/drawing/2014/main" id="{E0115D38-60D6-E043-A6CC-2B18D2992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2 w 271"/>
                <a:gd name="T1" fmla="*/ 0 h 501"/>
                <a:gd name="T2" fmla="*/ 1 w 271"/>
                <a:gd name="T3" fmla="*/ 0 h 501"/>
                <a:gd name="T4" fmla="*/ 1 w 271"/>
                <a:gd name="T5" fmla="*/ 0 h 501"/>
                <a:gd name="T6" fmla="*/ 1 w 271"/>
                <a:gd name="T7" fmla="*/ 1 h 501"/>
                <a:gd name="T8" fmla="*/ 1 w 271"/>
                <a:gd name="T9" fmla="*/ 1 h 501"/>
                <a:gd name="T10" fmla="*/ 1 w 271"/>
                <a:gd name="T11" fmla="*/ 1 h 501"/>
                <a:gd name="T12" fmla="*/ 1 w 271"/>
                <a:gd name="T13" fmla="*/ 1 h 501"/>
                <a:gd name="T14" fmla="*/ 0 w 271"/>
                <a:gd name="T15" fmla="*/ 1 h 501"/>
                <a:gd name="T16" fmla="*/ 0 w 271"/>
                <a:gd name="T17" fmla="*/ 2 h 501"/>
                <a:gd name="T18" fmla="*/ 0 w 271"/>
                <a:gd name="T19" fmla="*/ 2 h 501"/>
                <a:gd name="T20" fmla="*/ 0 w 271"/>
                <a:gd name="T21" fmla="*/ 2 h 501"/>
                <a:gd name="T22" fmla="*/ 0 w 271"/>
                <a:gd name="T23" fmla="*/ 3 h 501"/>
                <a:gd name="T24" fmla="*/ 0 w 271"/>
                <a:gd name="T25" fmla="*/ 4 h 501"/>
                <a:gd name="T26" fmla="*/ 0 w 271"/>
                <a:gd name="T27" fmla="*/ 4 h 501"/>
                <a:gd name="T28" fmla="*/ 0 w 271"/>
                <a:gd name="T29" fmla="*/ 4 h 501"/>
                <a:gd name="T30" fmla="*/ 0 w 271"/>
                <a:gd name="T31" fmla="*/ 5 h 501"/>
                <a:gd name="T32" fmla="*/ 0 w 271"/>
                <a:gd name="T33" fmla="*/ 6 h 501"/>
                <a:gd name="T34" fmla="*/ 0 w 271"/>
                <a:gd name="T35" fmla="*/ 7 h 501"/>
                <a:gd name="T36" fmla="*/ 0 w 271"/>
                <a:gd name="T37" fmla="*/ 7 h 501"/>
                <a:gd name="T38" fmla="*/ 1 w 271"/>
                <a:gd name="T39" fmla="*/ 7 h 501"/>
                <a:gd name="T40" fmla="*/ 1 w 271"/>
                <a:gd name="T41" fmla="*/ 7 h 501"/>
                <a:gd name="T42" fmla="*/ 2 w 271"/>
                <a:gd name="T43" fmla="*/ 7 h 501"/>
                <a:gd name="T44" fmla="*/ 2 w 271"/>
                <a:gd name="T45" fmla="*/ 7 h 501"/>
                <a:gd name="T46" fmla="*/ 3 w 271"/>
                <a:gd name="T47" fmla="*/ 7 h 501"/>
                <a:gd name="T48" fmla="*/ 3 w 271"/>
                <a:gd name="T49" fmla="*/ 7 h 501"/>
                <a:gd name="T50" fmla="*/ 3 w 271"/>
                <a:gd name="T51" fmla="*/ 7 h 501"/>
                <a:gd name="T52" fmla="*/ 4 w 271"/>
                <a:gd name="T53" fmla="*/ 6 h 501"/>
                <a:gd name="T54" fmla="*/ 4 w 271"/>
                <a:gd name="T55" fmla="*/ 5 h 501"/>
                <a:gd name="T56" fmla="*/ 4 w 271"/>
                <a:gd name="T57" fmla="*/ 4 h 501"/>
                <a:gd name="T58" fmla="*/ 3 w 271"/>
                <a:gd name="T59" fmla="*/ 4 h 501"/>
                <a:gd name="T60" fmla="*/ 3 w 271"/>
                <a:gd name="T61" fmla="*/ 3 h 501"/>
                <a:gd name="T62" fmla="*/ 3 w 271"/>
                <a:gd name="T63" fmla="*/ 2 h 501"/>
                <a:gd name="T64" fmla="*/ 3 w 271"/>
                <a:gd name="T65" fmla="*/ 2 h 501"/>
                <a:gd name="T66" fmla="*/ 3 w 271"/>
                <a:gd name="T67" fmla="*/ 1 h 501"/>
                <a:gd name="T68" fmla="*/ 3 w 271"/>
                <a:gd name="T69" fmla="*/ 1 h 501"/>
                <a:gd name="T70" fmla="*/ 2 w 271"/>
                <a:gd name="T71" fmla="*/ 0 h 501"/>
                <a:gd name="T72" fmla="*/ 2 w 271"/>
                <a:gd name="T73" fmla="*/ 0 h 501"/>
                <a:gd name="T74" fmla="*/ 2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2" name="Group 326">
            <a:extLst>
              <a:ext uri="{FF2B5EF4-FFF2-40B4-BE49-F238E27FC236}">
                <a16:creationId xmlns:a16="http://schemas.microsoft.com/office/drawing/2014/main" id="{87264962-43BB-FA41-8F6F-D552BD14118A}"/>
              </a:ext>
            </a:extLst>
          </p:cNvPr>
          <p:cNvGrpSpPr>
            <a:grpSpLocks/>
          </p:cNvGrpSpPr>
          <p:nvPr/>
        </p:nvGrpSpPr>
        <p:grpSpPr bwMode="auto">
          <a:xfrm>
            <a:off x="6837017" y="1516365"/>
            <a:ext cx="1260735" cy="2407294"/>
            <a:chOff x="6700" y="2337"/>
            <a:chExt cx="895" cy="1458"/>
          </a:xfrm>
        </p:grpSpPr>
        <p:sp>
          <p:nvSpPr>
            <p:cNvPr id="353" name="Freeform 327">
              <a:extLst>
                <a:ext uri="{FF2B5EF4-FFF2-40B4-BE49-F238E27FC236}">
                  <a16:creationId xmlns:a16="http://schemas.microsoft.com/office/drawing/2014/main" id="{6F74BF3A-854B-6C43-9D24-9B6D9FB9B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328">
              <a:extLst>
                <a:ext uri="{FF2B5EF4-FFF2-40B4-BE49-F238E27FC236}">
                  <a16:creationId xmlns:a16="http://schemas.microsoft.com/office/drawing/2014/main" id="{B4B66E2C-BCFE-3441-BFD2-552EE21DE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329">
              <a:extLst>
                <a:ext uri="{FF2B5EF4-FFF2-40B4-BE49-F238E27FC236}">
                  <a16:creationId xmlns:a16="http://schemas.microsoft.com/office/drawing/2014/main" id="{267C93DC-825A-8141-9FE7-94BD3F9F9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330">
              <a:extLst>
                <a:ext uri="{FF2B5EF4-FFF2-40B4-BE49-F238E27FC236}">
                  <a16:creationId xmlns:a16="http://schemas.microsoft.com/office/drawing/2014/main" id="{7369C6CA-E5D4-9246-8EB5-352C95EBF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331">
              <a:extLst>
                <a:ext uri="{FF2B5EF4-FFF2-40B4-BE49-F238E27FC236}">
                  <a16:creationId xmlns:a16="http://schemas.microsoft.com/office/drawing/2014/main" id="{25865E49-7BEF-B642-8B50-97D2B32C7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332">
              <a:extLst>
                <a:ext uri="{FF2B5EF4-FFF2-40B4-BE49-F238E27FC236}">
                  <a16:creationId xmlns:a16="http://schemas.microsoft.com/office/drawing/2014/main" id="{875C9668-CAEF-2D42-B51C-CC870D1CE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333">
              <a:extLst>
                <a:ext uri="{FF2B5EF4-FFF2-40B4-BE49-F238E27FC236}">
                  <a16:creationId xmlns:a16="http://schemas.microsoft.com/office/drawing/2014/main" id="{D168ACE8-9ACB-1E47-98A1-49F4FF53A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334">
              <a:extLst>
                <a:ext uri="{FF2B5EF4-FFF2-40B4-BE49-F238E27FC236}">
                  <a16:creationId xmlns:a16="http://schemas.microsoft.com/office/drawing/2014/main" id="{070DBA6A-D6C1-B243-9626-188A83C5F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335">
              <a:extLst>
                <a:ext uri="{FF2B5EF4-FFF2-40B4-BE49-F238E27FC236}">
                  <a16:creationId xmlns:a16="http://schemas.microsoft.com/office/drawing/2014/main" id="{40D1FB01-C97E-D04F-BAD2-FD105CEE2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336">
              <a:extLst>
                <a:ext uri="{FF2B5EF4-FFF2-40B4-BE49-F238E27FC236}">
                  <a16:creationId xmlns:a16="http://schemas.microsoft.com/office/drawing/2014/main" id="{DD64C762-FD32-6B42-A2C5-7052AEF4A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337">
              <a:extLst>
                <a:ext uri="{FF2B5EF4-FFF2-40B4-BE49-F238E27FC236}">
                  <a16:creationId xmlns:a16="http://schemas.microsoft.com/office/drawing/2014/main" id="{26BB4FE9-D9AD-BA41-AFD2-C2D9C2932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338">
              <a:extLst>
                <a:ext uri="{FF2B5EF4-FFF2-40B4-BE49-F238E27FC236}">
                  <a16:creationId xmlns:a16="http://schemas.microsoft.com/office/drawing/2014/main" id="{4A918467-0571-5747-965C-2D9C9E543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339">
              <a:extLst>
                <a:ext uri="{FF2B5EF4-FFF2-40B4-BE49-F238E27FC236}">
                  <a16:creationId xmlns:a16="http://schemas.microsoft.com/office/drawing/2014/main" id="{7C24BFA3-CAB2-5D46-ABE2-BEC9237B4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340">
              <a:extLst>
                <a:ext uri="{FF2B5EF4-FFF2-40B4-BE49-F238E27FC236}">
                  <a16:creationId xmlns:a16="http://schemas.microsoft.com/office/drawing/2014/main" id="{6CEE5211-5492-B34B-B2D2-1E195DFBA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341">
              <a:extLst>
                <a:ext uri="{FF2B5EF4-FFF2-40B4-BE49-F238E27FC236}">
                  <a16:creationId xmlns:a16="http://schemas.microsoft.com/office/drawing/2014/main" id="{7F1DA65E-9502-FE45-ACEC-74B1912F2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342">
              <a:extLst>
                <a:ext uri="{FF2B5EF4-FFF2-40B4-BE49-F238E27FC236}">
                  <a16:creationId xmlns:a16="http://schemas.microsoft.com/office/drawing/2014/main" id="{9037FCAA-6D54-6446-BC15-A7925DBFE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343">
              <a:extLst>
                <a:ext uri="{FF2B5EF4-FFF2-40B4-BE49-F238E27FC236}">
                  <a16:creationId xmlns:a16="http://schemas.microsoft.com/office/drawing/2014/main" id="{C15A7653-5268-E342-A646-7B5538DF5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344">
              <a:extLst>
                <a:ext uri="{FF2B5EF4-FFF2-40B4-BE49-F238E27FC236}">
                  <a16:creationId xmlns:a16="http://schemas.microsoft.com/office/drawing/2014/main" id="{27FC546A-165D-7C45-BE68-DCE1E665F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345">
              <a:extLst>
                <a:ext uri="{FF2B5EF4-FFF2-40B4-BE49-F238E27FC236}">
                  <a16:creationId xmlns:a16="http://schemas.microsoft.com/office/drawing/2014/main" id="{8D660F5F-C6E4-3748-AE23-079FE7538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346">
              <a:extLst>
                <a:ext uri="{FF2B5EF4-FFF2-40B4-BE49-F238E27FC236}">
                  <a16:creationId xmlns:a16="http://schemas.microsoft.com/office/drawing/2014/main" id="{27A24FC7-C0DD-5B4E-A65F-0EADC09F9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347">
              <a:extLst>
                <a:ext uri="{FF2B5EF4-FFF2-40B4-BE49-F238E27FC236}">
                  <a16:creationId xmlns:a16="http://schemas.microsoft.com/office/drawing/2014/main" id="{45BA9269-1D22-9242-BF8D-AC3B466CE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348">
              <a:extLst>
                <a:ext uri="{FF2B5EF4-FFF2-40B4-BE49-F238E27FC236}">
                  <a16:creationId xmlns:a16="http://schemas.microsoft.com/office/drawing/2014/main" id="{3DA8DD0D-46CB-5B4D-8020-3D3CE4A0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349">
              <a:extLst>
                <a:ext uri="{FF2B5EF4-FFF2-40B4-BE49-F238E27FC236}">
                  <a16:creationId xmlns:a16="http://schemas.microsoft.com/office/drawing/2014/main" id="{188F1E12-8678-B74C-9881-F62365599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350">
              <a:extLst>
                <a:ext uri="{FF2B5EF4-FFF2-40B4-BE49-F238E27FC236}">
                  <a16:creationId xmlns:a16="http://schemas.microsoft.com/office/drawing/2014/main" id="{C5C30114-1BEB-C446-8D59-F1E5FB357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351">
              <a:extLst>
                <a:ext uri="{FF2B5EF4-FFF2-40B4-BE49-F238E27FC236}">
                  <a16:creationId xmlns:a16="http://schemas.microsoft.com/office/drawing/2014/main" id="{FBE60B4E-D8EE-EC4D-BD80-A0EFD0958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352">
              <a:extLst>
                <a:ext uri="{FF2B5EF4-FFF2-40B4-BE49-F238E27FC236}">
                  <a16:creationId xmlns:a16="http://schemas.microsoft.com/office/drawing/2014/main" id="{52BA7245-2756-FA49-805B-FE91114A9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353">
              <a:extLst>
                <a:ext uri="{FF2B5EF4-FFF2-40B4-BE49-F238E27FC236}">
                  <a16:creationId xmlns:a16="http://schemas.microsoft.com/office/drawing/2014/main" id="{66803477-D1AA-3145-A563-7DC4C95F5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354">
              <a:extLst>
                <a:ext uri="{FF2B5EF4-FFF2-40B4-BE49-F238E27FC236}">
                  <a16:creationId xmlns:a16="http://schemas.microsoft.com/office/drawing/2014/main" id="{00517744-30EC-D949-A938-A4FBBC48C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355">
              <a:extLst>
                <a:ext uri="{FF2B5EF4-FFF2-40B4-BE49-F238E27FC236}">
                  <a16:creationId xmlns:a16="http://schemas.microsoft.com/office/drawing/2014/main" id="{A4238CCF-136A-BC44-BA67-EA80E1E67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356">
              <a:extLst>
                <a:ext uri="{FF2B5EF4-FFF2-40B4-BE49-F238E27FC236}">
                  <a16:creationId xmlns:a16="http://schemas.microsoft.com/office/drawing/2014/main" id="{D05E8A5B-5574-8B40-B0D2-21A51FD6B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357">
              <a:extLst>
                <a:ext uri="{FF2B5EF4-FFF2-40B4-BE49-F238E27FC236}">
                  <a16:creationId xmlns:a16="http://schemas.microsoft.com/office/drawing/2014/main" id="{5F3614D8-E0E5-9142-8727-F91D894A0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358">
              <a:extLst>
                <a:ext uri="{FF2B5EF4-FFF2-40B4-BE49-F238E27FC236}">
                  <a16:creationId xmlns:a16="http://schemas.microsoft.com/office/drawing/2014/main" id="{19B209EE-A34C-9F46-B69B-ACCED6CF7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359">
              <a:extLst>
                <a:ext uri="{FF2B5EF4-FFF2-40B4-BE49-F238E27FC236}">
                  <a16:creationId xmlns:a16="http://schemas.microsoft.com/office/drawing/2014/main" id="{D8D719EF-BB06-4848-8E05-0C1DD4FF0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360">
              <a:extLst>
                <a:ext uri="{FF2B5EF4-FFF2-40B4-BE49-F238E27FC236}">
                  <a16:creationId xmlns:a16="http://schemas.microsoft.com/office/drawing/2014/main" id="{569EE7D0-A414-C94E-8600-EF9C2DE3F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361">
              <a:extLst>
                <a:ext uri="{FF2B5EF4-FFF2-40B4-BE49-F238E27FC236}">
                  <a16:creationId xmlns:a16="http://schemas.microsoft.com/office/drawing/2014/main" id="{B4062C31-3B3D-F149-BC39-0180849AE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362">
              <a:extLst>
                <a:ext uri="{FF2B5EF4-FFF2-40B4-BE49-F238E27FC236}">
                  <a16:creationId xmlns:a16="http://schemas.microsoft.com/office/drawing/2014/main" id="{F3FDD8D5-FC56-4C49-AB39-C0C2C23E4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363">
              <a:extLst>
                <a:ext uri="{FF2B5EF4-FFF2-40B4-BE49-F238E27FC236}">
                  <a16:creationId xmlns:a16="http://schemas.microsoft.com/office/drawing/2014/main" id="{3456D021-9F64-B849-A594-9ED990360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364">
              <a:extLst>
                <a:ext uri="{FF2B5EF4-FFF2-40B4-BE49-F238E27FC236}">
                  <a16:creationId xmlns:a16="http://schemas.microsoft.com/office/drawing/2014/main" id="{281CE3A8-1ED7-2546-8157-F4AE445B9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365">
              <a:extLst>
                <a:ext uri="{FF2B5EF4-FFF2-40B4-BE49-F238E27FC236}">
                  <a16:creationId xmlns:a16="http://schemas.microsoft.com/office/drawing/2014/main" id="{A48960CB-4399-5C40-80FE-9878676AF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366">
              <a:extLst>
                <a:ext uri="{FF2B5EF4-FFF2-40B4-BE49-F238E27FC236}">
                  <a16:creationId xmlns:a16="http://schemas.microsoft.com/office/drawing/2014/main" id="{A4908FE4-70D2-8B46-8E8E-EB5CE07EB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367">
              <a:extLst>
                <a:ext uri="{FF2B5EF4-FFF2-40B4-BE49-F238E27FC236}">
                  <a16:creationId xmlns:a16="http://schemas.microsoft.com/office/drawing/2014/main" id="{02D37B36-6BED-B940-B850-B2AA28DA0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368">
              <a:extLst>
                <a:ext uri="{FF2B5EF4-FFF2-40B4-BE49-F238E27FC236}">
                  <a16:creationId xmlns:a16="http://schemas.microsoft.com/office/drawing/2014/main" id="{CE867CCB-2C20-0740-ABFE-42EB45DC6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369">
              <a:extLst>
                <a:ext uri="{FF2B5EF4-FFF2-40B4-BE49-F238E27FC236}">
                  <a16:creationId xmlns:a16="http://schemas.microsoft.com/office/drawing/2014/main" id="{DA26008A-9D39-F94D-B70B-7580394B4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370">
              <a:extLst>
                <a:ext uri="{FF2B5EF4-FFF2-40B4-BE49-F238E27FC236}">
                  <a16:creationId xmlns:a16="http://schemas.microsoft.com/office/drawing/2014/main" id="{511630F8-FE87-FB4D-A999-F55691F76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371">
              <a:extLst>
                <a:ext uri="{FF2B5EF4-FFF2-40B4-BE49-F238E27FC236}">
                  <a16:creationId xmlns:a16="http://schemas.microsoft.com/office/drawing/2014/main" id="{AF8C2F0D-8926-7C4D-918A-95BB86ACE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372">
              <a:extLst>
                <a:ext uri="{FF2B5EF4-FFF2-40B4-BE49-F238E27FC236}">
                  <a16:creationId xmlns:a16="http://schemas.microsoft.com/office/drawing/2014/main" id="{1AD4E29C-7366-4245-9824-934BBEB40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373">
              <a:extLst>
                <a:ext uri="{FF2B5EF4-FFF2-40B4-BE49-F238E27FC236}">
                  <a16:creationId xmlns:a16="http://schemas.microsoft.com/office/drawing/2014/main" id="{ACB53C8B-50BD-9948-8568-A2437B8EA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374">
              <a:extLst>
                <a:ext uri="{FF2B5EF4-FFF2-40B4-BE49-F238E27FC236}">
                  <a16:creationId xmlns:a16="http://schemas.microsoft.com/office/drawing/2014/main" id="{8F4A3AFB-F691-C34A-9069-AA4707FB0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375">
              <a:extLst>
                <a:ext uri="{FF2B5EF4-FFF2-40B4-BE49-F238E27FC236}">
                  <a16:creationId xmlns:a16="http://schemas.microsoft.com/office/drawing/2014/main" id="{66708159-A179-E041-80F4-59389B955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376">
              <a:extLst>
                <a:ext uri="{FF2B5EF4-FFF2-40B4-BE49-F238E27FC236}">
                  <a16:creationId xmlns:a16="http://schemas.microsoft.com/office/drawing/2014/main" id="{44CEA8A2-B528-4F41-BDC8-F2927D116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377">
              <a:extLst>
                <a:ext uri="{FF2B5EF4-FFF2-40B4-BE49-F238E27FC236}">
                  <a16:creationId xmlns:a16="http://schemas.microsoft.com/office/drawing/2014/main" id="{0E16D9CB-0E62-D543-BD72-E0286A85D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378">
              <a:extLst>
                <a:ext uri="{FF2B5EF4-FFF2-40B4-BE49-F238E27FC236}">
                  <a16:creationId xmlns:a16="http://schemas.microsoft.com/office/drawing/2014/main" id="{EEF069D8-A96E-AF4A-9E4D-CB24A6CB0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379">
              <a:extLst>
                <a:ext uri="{FF2B5EF4-FFF2-40B4-BE49-F238E27FC236}">
                  <a16:creationId xmlns:a16="http://schemas.microsoft.com/office/drawing/2014/main" id="{ADE60EEF-4290-0F4A-8C79-2BCEE9FBD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380">
              <a:extLst>
                <a:ext uri="{FF2B5EF4-FFF2-40B4-BE49-F238E27FC236}">
                  <a16:creationId xmlns:a16="http://schemas.microsoft.com/office/drawing/2014/main" id="{BD4C25F7-EF0C-2A46-A81B-825E6BC3F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381">
              <a:extLst>
                <a:ext uri="{FF2B5EF4-FFF2-40B4-BE49-F238E27FC236}">
                  <a16:creationId xmlns:a16="http://schemas.microsoft.com/office/drawing/2014/main" id="{9A3F9E85-CD4C-354C-9E96-26FD51501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382">
              <a:extLst>
                <a:ext uri="{FF2B5EF4-FFF2-40B4-BE49-F238E27FC236}">
                  <a16:creationId xmlns:a16="http://schemas.microsoft.com/office/drawing/2014/main" id="{BF73EE82-69BF-984D-9B73-79AF23DE1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383">
              <a:extLst>
                <a:ext uri="{FF2B5EF4-FFF2-40B4-BE49-F238E27FC236}">
                  <a16:creationId xmlns:a16="http://schemas.microsoft.com/office/drawing/2014/main" id="{707F688B-104E-1140-A1AD-8496AD78A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384">
              <a:extLst>
                <a:ext uri="{FF2B5EF4-FFF2-40B4-BE49-F238E27FC236}">
                  <a16:creationId xmlns:a16="http://schemas.microsoft.com/office/drawing/2014/main" id="{9C3711D5-BCC2-0949-87DA-6489F1C8E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385">
              <a:extLst>
                <a:ext uri="{FF2B5EF4-FFF2-40B4-BE49-F238E27FC236}">
                  <a16:creationId xmlns:a16="http://schemas.microsoft.com/office/drawing/2014/main" id="{46F91345-17C5-A244-9AE7-2525C4452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386">
              <a:extLst>
                <a:ext uri="{FF2B5EF4-FFF2-40B4-BE49-F238E27FC236}">
                  <a16:creationId xmlns:a16="http://schemas.microsoft.com/office/drawing/2014/main" id="{13AE6A87-6C47-2A4E-86D5-726AE6712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387">
              <a:extLst>
                <a:ext uri="{FF2B5EF4-FFF2-40B4-BE49-F238E27FC236}">
                  <a16:creationId xmlns:a16="http://schemas.microsoft.com/office/drawing/2014/main" id="{5301348A-9DEC-C449-81B6-EC4A1020D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388">
              <a:extLst>
                <a:ext uri="{FF2B5EF4-FFF2-40B4-BE49-F238E27FC236}">
                  <a16:creationId xmlns:a16="http://schemas.microsoft.com/office/drawing/2014/main" id="{5C99081F-86BD-AE4C-B702-9365C9959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389">
              <a:extLst>
                <a:ext uri="{FF2B5EF4-FFF2-40B4-BE49-F238E27FC236}">
                  <a16:creationId xmlns:a16="http://schemas.microsoft.com/office/drawing/2014/main" id="{23CA76C3-0992-DB40-BF2D-F0F85BC95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390">
              <a:extLst>
                <a:ext uri="{FF2B5EF4-FFF2-40B4-BE49-F238E27FC236}">
                  <a16:creationId xmlns:a16="http://schemas.microsoft.com/office/drawing/2014/main" id="{6357206F-38A4-6B43-8F57-CF1006F4E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391">
              <a:extLst>
                <a:ext uri="{FF2B5EF4-FFF2-40B4-BE49-F238E27FC236}">
                  <a16:creationId xmlns:a16="http://schemas.microsoft.com/office/drawing/2014/main" id="{C85CDE23-5E67-7A4E-80E6-AC175CA5E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392">
              <a:extLst>
                <a:ext uri="{FF2B5EF4-FFF2-40B4-BE49-F238E27FC236}">
                  <a16:creationId xmlns:a16="http://schemas.microsoft.com/office/drawing/2014/main" id="{0517A647-A3C2-7A44-9DB8-285F1BBE7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393">
              <a:extLst>
                <a:ext uri="{FF2B5EF4-FFF2-40B4-BE49-F238E27FC236}">
                  <a16:creationId xmlns:a16="http://schemas.microsoft.com/office/drawing/2014/main" id="{14079A22-70F1-F64D-AEEE-1CC0E9660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394">
              <a:extLst>
                <a:ext uri="{FF2B5EF4-FFF2-40B4-BE49-F238E27FC236}">
                  <a16:creationId xmlns:a16="http://schemas.microsoft.com/office/drawing/2014/main" id="{F83EF65B-A58B-B74F-874F-661DFCDF1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395">
              <a:extLst>
                <a:ext uri="{FF2B5EF4-FFF2-40B4-BE49-F238E27FC236}">
                  <a16:creationId xmlns:a16="http://schemas.microsoft.com/office/drawing/2014/main" id="{A5346B23-A21A-254C-B4C0-2A7B4340F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396">
              <a:extLst>
                <a:ext uri="{FF2B5EF4-FFF2-40B4-BE49-F238E27FC236}">
                  <a16:creationId xmlns:a16="http://schemas.microsoft.com/office/drawing/2014/main" id="{1BEEE5CD-3CAA-AD4D-B8DA-08EF04EEF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397">
              <a:extLst>
                <a:ext uri="{FF2B5EF4-FFF2-40B4-BE49-F238E27FC236}">
                  <a16:creationId xmlns:a16="http://schemas.microsoft.com/office/drawing/2014/main" id="{026D2CCE-3DB1-DB4D-BFD2-658569CC7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398">
              <a:extLst>
                <a:ext uri="{FF2B5EF4-FFF2-40B4-BE49-F238E27FC236}">
                  <a16:creationId xmlns:a16="http://schemas.microsoft.com/office/drawing/2014/main" id="{0055046B-3413-D94C-BB5E-BAC979FE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399">
              <a:extLst>
                <a:ext uri="{FF2B5EF4-FFF2-40B4-BE49-F238E27FC236}">
                  <a16:creationId xmlns:a16="http://schemas.microsoft.com/office/drawing/2014/main" id="{52FCE1FC-31D3-954B-993B-C66A4465E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400">
              <a:extLst>
                <a:ext uri="{FF2B5EF4-FFF2-40B4-BE49-F238E27FC236}">
                  <a16:creationId xmlns:a16="http://schemas.microsoft.com/office/drawing/2014/main" id="{FB3F9A28-AA70-814F-9102-B9B0128EA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401">
              <a:extLst>
                <a:ext uri="{FF2B5EF4-FFF2-40B4-BE49-F238E27FC236}">
                  <a16:creationId xmlns:a16="http://schemas.microsoft.com/office/drawing/2014/main" id="{BC80CDE2-5E23-5849-B3DD-FCB982AE1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8" name="Group 418">
            <a:extLst>
              <a:ext uri="{FF2B5EF4-FFF2-40B4-BE49-F238E27FC236}">
                <a16:creationId xmlns:a16="http://schemas.microsoft.com/office/drawing/2014/main" id="{57846362-0EEB-D646-982F-07351D373DE3}"/>
              </a:ext>
            </a:extLst>
          </p:cNvPr>
          <p:cNvGrpSpPr>
            <a:grpSpLocks/>
          </p:cNvGrpSpPr>
          <p:nvPr/>
        </p:nvGrpSpPr>
        <p:grpSpPr bwMode="auto">
          <a:xfrm>
            <a:off x="8163052" y="3825896"/>
            <a:ext cx="1236486" cy="1097122"/>
            <a:chOff x="5007" y="2137"/>
            <a:chExt cx="401" cy="398"/>
          </a:xfrm>
        </p:grpSpPr>
        <p:grpSp>
          <p:nvGrpSpPr>
            <p:cNvPr id="429" name="Group 419">
              <a:extLst>
                <a:ext uri="{FF2B5EF4-FFF2-40B4-BE49-F238E27FC236}">
                  <a16:creationId xmlns:a16="http://schemas.microsoft.com/office/drawing/2014/main" id="{01D59AE6-584C-9041-B3AF-41AD2866B4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431" name="Freeform 420">
                <a:extLst>
                  <a:ext uri="{FF2B5EF4-FFF2-40B4-BE49-F238E27FC236}">
                    <a16:creationId xmlns:a16="http://schemas.microsoft.com/office/drawing/2014/main" id="{79B13E59-FD99-1E49-B683-45350A67E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5 h 817"/>
                  <a:gd name="T2" fmla="*/ 3 w 630"/>
                  <a:gd name="T3" fmla="*/ 6 h 817"/>
                  <a:gd name="T4" fmla="*/ 4 w 630"/>
                  <a:gd name="T5" fmla="*/ 7 h 817"/>
                  <a:gd name="T6" fmla="*/ 5 w 630"/>
                  <a:gd name="T7" fmla="*/ 12 h 817"/>
                  <a:gd name="T8" fmla="*/ 4 w 630"/>
                  <a:gd name="T9" fmla="*/ 13 h 817"/>
                  <a:gd name="T10" fmla="*/ 6 w 630"/>
                  <a:gd name="T11" fmla="*/ 13 h 817"/>
                  <a:gd name="T12" fmla="*/ 5 w 630"/>
                  <a:gd name="T13" fmla="*/ 13 h 817"/>
                  <a:gd name="T14" fmla="*/ 5 w 630"/>
                  <a:gd name="T15" fmla="*/ 11 h 817"/>
                  <a:gd name="T16" fmla="*/ 6 w 630"/>
                  <a:gd name="T17" fmla="*/ 9 h 817"/>
                  <a:gd name="T18" fmla="*/ 7 w 630"/>
                  <a:gd name="T19" fmla="*/ 8 h 817"/>
                  <a:gd name="T20" fmla="*/ 9 w 630"/>
                  <a:gd name="T21" fmla="*/ 7 h 817"/>
                  <a:gd name="T22" fmla="*/ 10 w 630"/>
                  <a:gd name="T23" fmla="*/ 7 h 817"/>
                  <a:gd name="T24" fmla="*/ 8 w 630"/>
                  <a:gd name="T25" fmla="*/ 7 h 817"/>
                  <a:gd name="T26" fmla="*/ 9 w 630"/>
                  <a:gd name="T27" fmla="*/ 6 h 817"/>
                  <a:gd name="T28" fmla="*/ 9 w 630"/>
                  <a:gd name="T29" fmla="*/ 6 h 817"/>
                  <a:gd name="T30" fmla="*/ 8 w 630"/>
                  <a:gd name="T31" fmla="*/ 7 h 817"/>
                  <a:gd name="T32" fmla="*/ 6 w 630"/>
                  <a:gd name="T33" fmla="*/ 8 h 817"/>
                  <a:gd name="T34" fmla="*/ 5 w 630"/>
                  <a:gd name="T35" fmla="*/ 10 h 817"/>
                  <a:gd name="T36" fmla="*/ 6 w 630"/>
                  <a:gd name="T37" fmla="*/ 8 h 817"/>
                  <a:gd name="T38" fmla="*/ 7 w 630"/>
                  <a:gd name="T39" fmla="*/ 7 h 817"/>
                  <a:gd name="T40" fmla="*/ 6 w 630"/>
                  <a:gd name="T41" fmla="*/ 7 h 817"/>
                  <a:gd name="T42" fmla="*/ 6 w 630"/>
                  <a:gd name="T43" fmla="*/ 6 h 817"/>
                  <a:gd name="T44" fmla="*/ 7 w 630"/>
                  <a:gd name="T45" fmla="*/ 5 h 817"/>
                  <a:gd name="T46" fmla="*/ 8 w 630"/>
                  <a:gd name="T47" fmla="*/ 4 h 817"/>
                  <a:gd name="T48" fmla="*/ 8 w 630"/>
                  <a:gd name="T49" fmla="*/ 4 h 817"/>
                  <a:gd name="T50" fmla="*/ 7 w 630"/>
                  <a:gd name="T51" fmla="*/ 4 h 817"/>
                  <a:gd name="T52" fmla="*/ 7 w 630"/>
                  <a:gd name="T53" fmla="*/ 3 h 817"/>
                  <a:gd name="T54" fmla="*/ 7 w 630"/>
                  <a:gd name="T55" fmla="*/ 1 h 817"/>
                  <a:gd name="T56" fmla="*/ 6 w 630"/>
                  <a:gd name="T57" fmla="*/ 2 h 817"/>
                  <a:gd name="T58" fmla="*/ 6 w 630"/>
                  <a:gd name="T59" fmla="*/ 2 h 817"/>
                  <a:gd name="T60" fmla="*/ 6 w 630"/>
                  <a:gd name="T61" fmla="*/ 2 h 817"/>
                  <a:gd name="T62" fmla="*/ 6 w 630"/>
                  <a:gd name="T63" fmla="*/ 3 h 817"/>
                  <a:gd name="T64" fmla="*/ 7 w 630"/>
                  <a:gd name="T65" fmla="*/ 4 h 817"/>
                  <a:gd name="T66" fmla="*/ 6 w 630"/>
                  <a:gd name="T67" fmla="*/ 7 h 817"/>
                  <a:gd name="T68" fmla="*/ 5 w 630"/>
                  <a:gd name="T69" fmla="*/ 8 h 817"/>
                  <a:gd name="T70" fmla="*/ 6 w 630"/>
                  <a:gd name="T71" fmla="*/ 4 h 817"/>
                  <a:gd name="T72" fmla="*/ 6 w 630"/>
                  <a:gd name="T73" fmla="*/ 4 h 817"/>
                  <a:gd name="T74" fmla="*/ 5 w 630"/>
                  <a:gd name="T75" fmla="*/ 5 h 817"/>
                  <a:gd name="T76" fmla="*/ 5 w 630"/>
                  <a:gd name="T77" fmla="*/ 2 h 817"/>
                  <a:gd name="T78" fmla="*/ 5 w 630"/>
                  <a:gd name="T79" fmla="*/ 3 h 817"/>
                  <a:gd name="T80" fmla="*/ 4 w 630"/>
                  <a:gd name="T81" fmla="*/ 1 h 817"/>
                  <a:gd name="T82" fmla="*/ 4 w 630"/>
                  <a:gd name="T83" fmla="*/ 2 h 817"/>
                  <a:gd name="T84" fmla="*/ 5 w 630"/>
                  <a:gd name="T85" fmla="*/ 4 h 817"/>
                  <a:gd name="T86" fmla="*/ 5 w 630"/>
                  <a:gd name="T87" fmla="*/ 8 h 817"/>
                  <a:gd name="T88" fmla="*/ 4 w 630"/>
                  <a:gd name="T89" fmla="*/ 6 h 817"/>
                  <a:gd name="T90" fmla="*/ 3 w 630"/>
                  <a:gd name="T91" fmla="*/ 5 h 817"/>
                  <a:gd name="T92" fmla="*/ 3 w 630"/>
                  <a:gd name="T93" fmla="*/ 4 h 817"/>
                  <a:gd name="T94" fmla="*/ 3 w 630"/>
                  <a:gd name="T95" fmla="*/ 6 h 817"/>
                  <a:gd name="T96" fmla="*/ 3 w 630"/>
                  <a:gd name="T97" fmla="*/ 6 h 817"/>
                  <a:gd name="T98" fmla="*/ 3 w 630"/>
                  <a:gd name="T99" fmla="*/ 5 h 817"/>
                  <a:gd name="T100" fmla="*/ 1 w 630"/>
                  <a:gd name="T101" fmla="*/ 4 h 817"/>
                  <a:gd name="T102" fmla="*/ 1 w 630"/>
                  <a:gd name="T103" fmla="*/ 4 h 817"/>
                  <a:gd name="T104" fmla="*/ 2 w 630"/>
                  <a:gd name="T105" fmla="*/ 5 h 817"/>
                  <a:gd name="T106" fmla="*/ 1 w 630"/>
                  <a:gd name="T107" fmla="*/ 5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421">
                <a:extLst>
                  <a:ext uri="{FF2B5EF4-FFF2-40B4-BE49-F238E27FC236}">
                    <a16:creationId xmlns:a16="http://schemas.microsoft.com/office/drawing/2014/main" id="{35B2840D-8E77-1149-A39F-0708998EF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8 w 865"/>
                  <a:gd name="T1" fmla="*/ 1 h 706"/>
                  <a:gd name="T2" fmla="*/ 9 w 865"/>
                  <a:gd name="T3" fmla="*/ 1 h 706"/>
                  <a:gd name="T4" fmla="*/ 9 w 865"/>
                  <a:gd name="T5" fmla="*/ 3 h 706"/>
                  <a:gd name="T6" fmla="*/ 9 w 865"/>
                  <a:gd name="T7" fmla="*/ 4 h 706"/>
                  <a:gd name="T8" fmla="*/ 10 w 865"/>
                  <a:gd name="T9" fmla="*/ 3 h 706"/>
                  <a:gd name="T10" fmla="*/ 11 w 865"/>
                  <a:gd name="T11" fmla="*/ 4 h 706"/>
                  <a:gd name="T12" fmla="*/ 11 w 865"/>
                  <a:gd name="T13" fmla="*/ 5 h 706"/>
                  <a:gd name="T14" fmla="*/ 10 w 865"/>
                  <a:gd name="T15" fmla="*/ 7 h 706"/>
                  <a:gd name="T16" fmla="*/ 9 w 865"/>
                  <a:gd name="T17" fmla="*/ 6 h 706"/>
                  <a:gd name="T18" fmla="*/ 9 w 865"/>
                  <a:gd name="T19" fmla="*/ 6 h 706"/>
                  <a:gd name="T20" fmla="*/ 8 w 865"/>
                  <a:gd name="T21" fmla="*/ 6 h 706"/>
                  <a:gd name="T22" fmla="*/ 8 w 865"/>
                  <a:gd name="T23" fmla="*/ 6 h 706"/>
                  <a:gd name="T24" fmla="*/ 7 w 865"/>
                  <a:gd name="T25" fmla="*/ 7 h 706"/>
                  <a:gd name="T26" fmla="*/ 7 w 865"/>
                  <a:gd name="T27" fmla="*/ 7 h 706"/>
                  <a:gd name="T28" fmla="*/ 7 w 865"/>
                  <a:gd name="T29" fmla="*/ 7 h 706"/>
                  <a:gd name="T30" fmla="*/ 7 w 865"/>
                  <a:gd name="T31" fmla="*/ 7 h 706"/>
                  <a:gd name="T32" fmla="*/ 8 w 865"/>
                  <a:gd name="T33" fmla="*/ 8 h 706"/>
                  <a:gd name="T34" fmla="*/ 9 w 865"/>
                  <a:gd name="T35" fmla="*/ 8 h 706"/>
                  <a:gd name="T36" fmla="*/ 9 w 865"/>
                  <a:gd name="T37" fmla="*/ 7 h 706"/>
                  <a:gd name="T38" fmla="*/ 10 w 865"/>
                  <a:gd name="T39" fmla="*/ 7 h 706"/>
                  <a:gd name="T40" fmla="*/ 10 w 865"/>
                  <a:gd name="T41" fmla="*/ 7 h 706"/>
                  <a:gd name="T42" fmla="*/ 11 w 865"/>
                  <a:gd name="T43" fmla="*/ 6 h 706"/>
                  <a:gd name="T44" fmla="*/ 12 w 865"/>
                  <a:gd name="T45" fmla="*/ 7 h 706"/>
                  <a:gd name="T46" fmla="*/ 12 w 865"/>
                  <a:gd name="T47" fmla="*/ 8 h 706"/>
                  <a:gd name="T48" fmla="*/ 12 w 865"/>
                  <a:gd name="T49" fmla="*/ 8 h 706"/>
                  <a:gd name="T50" fmla="*/ 13 w 865"/>
                  <a:gd name="T51" fmla="*/ 7 h 706"/>
                  <a:gd name="T52" fmla="*/ 13 w 865"/>
                  <a:gd name="T53" fmla="*/ 7 h 706"/>
                  <a:gd name="T54" fmla="*/ 14 w 865"/>
                  <a:gd name="T55" fmla="*/ 8 h 706"/>
                  <a:gd name="T56" fmla="*/ 13 w 865"/>
                  <a:gd name="T57" fmla="*/ 10 h 706"/>
                  <a:gd name="T58" fmla="*/ 12 w 865"/>
                  <a:gd name="T59" fmla="*/ 11 h 706"/>
                  <a:gd name="T60" fmla="*/ 10 w 865"/>
                  <a:gd name="T61" fmla="*/ 11 h 706"/>
                  <a:gd name="T62" fmla="*/ 10 w 865"/>
                  <a:gd name="T63" fmla="*/ 11 h 706"/>
                  <a:gd name="T64" fmla="*/ 10 w 865"/>
                  <a:gd name="T65" fmla="*/ 10 h 706"/>
                  <a:gd name="T66" fmla="*/ 10 w 865"/>
                  <a:gd name="T67" fmla="*/ 9 h 706"/>
                  <a:gd name="T68" fmla="*/ 10 w 865"/>
                  <a:gd name="T69" fmla="*/ 9 h 706"/>
                  <a:gd name="T70" fmla="*/ 9 w 865"/>
                  <a:gd name="T71" fmla="*/ 10 h 706"/>
                  <a:gd name="T72" fmla="*/ 8 w 865"/>
                  <a:gd name="T73" fmla="*/ 10 h 706"/>
                  <a:gd name="T74" fmla="*/ 7 w 865"/>
                  <a:gd name="T75" fmla="*/ 10 h 706"/>
                  <a:gd name="T76" fmla="*/ 6 w 865"/>
                  <a:gd name="T77" fmla="*/ 10 h 706"/>
                  <a:gd name="T78" fmla="*/ 6 w 865"/>
                  <a:gd name="T79" fmla="*/ 10 h 706"/>
                  <a:gd name="T80" fmla="*/ 6 w 865"/>
                  <a:gd name="T81" fmla="*/ 11 h 706"/>
                  <a:gd name="T82" fmla="*/ 4 w 865"/>
                  <a:gd name="T83" fmla="*/ 11 h 706"/>
                  <a:gd name="T84" fmla="*/ 3 w 865"/>
                  <a:gd name="T85" fmla="*/ 10 h 706"/>
                  <a:gd name="T86" fmla="*/ 3 w 865"/>
                  <a:gd name="T87" fmla="*/ 10 h 706"/>
                  <a:gd name="T88" fmla="*/ 3 w 865"/>
                  <a:gd name="T89" fmla="*/ 9 h 706"/>
                  <a:gd name="T90" fmla="*/ 2 w 865"/>
                  <a:gd name="T91" fmla="*/ 9 h 706"/>
                  <a:gd name="T92" fmla="*/ 1 w 865"/>
                  <a:gd name="T93" fmla="*/ 8 h 706"/>
                  <a:gd name="T94" fmla="*/ 1 w 865"/>
                  <a:gd name="T95" fmla="*/ 7 h 706"/>
                  <a:gd name="T96" fmla="*/ 1 w 865"/>
                  <a:gd name="T97" fmla="*/ 6 h 706"/>
                  <a:gd name="T98" fmla="*/ 2 w 865"/>
                  <a:gd name="T99" fmla="*/ 5 h 706"/>
                  <a:gd name="T100" fmla="*/ 3 w 865"/>
                  <a:gd name="T101" fmla="*/ 4 h 706"/>
                  <a:gd name="T102" fmla="*/ 4 w 865"/>
                  <a:gd name="T103" fmla="*/ 5 h 706"/>
                  <a:gd name="T104" fmla="*/ 4 w 865"/>
                  <a:gd name="T105" fmla="*/ 6 h 706"/>
                  <a:gd name="T106" fmla="*/ 5 w 865"/>
                  <a:gd name="T107" fmla="*/ 6 h 706"/>
                  <a:gd name="T108" fmla="*/ 5 w 865"/>
                  <a:gd name="T109" fmla="*/ 6 h 706"/>
                  <a:gd name="T110" fmla="*/ 4 w 865"/>
                  <a:gd name="T111" fmla="*/ 4 h 706"/>
                  <a:gd name="T112" fmla="*/ 6 w 865"/>
                  <a:gd name="T113" fmla="*/ 2 h 706"/>
                  <a:gd name="T114" fmla="*/ 6 w 865"/>
                  <a:gd name="T115" fmla="*/ 1 h 706"/>
                  <a:gd name="T116" fmla="*/ 7 w 865"/>
                  <a:gd name="T117" fmla="*/ 3 h 706"/>
                  <a:gd name="T118" fmla="*/ 7 w 865"/>
                  <a:gd name="T119" fmla="*/ 3 h 706"/>
                  <a:gd name="T120" fmla="*/ 7 w 865"/>
                  <a:gd name="T121" fmla="*/ 2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422">
                <a:extLst>
                  <a:ext uri="{FF2B5EF4-FFF2-40B4-BE49-F238E27FC236}">
                    <a16:creationId xmlns:a16="http://schemas.microsoft.com/office/drawing/2014/main" id="{6394DC5D-9D2C-F946-B7A6-541E70209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1 w 347"/>
                  <a:gd name="T1" fmla="*/ 1 h 262"/>
                  <a:gd name="T2" fmla="*/ 2 w 347"/>
                  <a:gd name="T3" fmla="*/ 2 h 262"/>
                  <a:gd name="T4" fmla="*/ 2 w 347"/>
                  <a:gd name="T5" fmla="*/ 2 h 262"/>
                  <a:gd name="T6" fmla="*/ 2 w 347"/>
                  <a:gd name="T7" fmla="*/ 3 h 262"/>
                  <a:gd name="T8" fmla="*/ 2 w 347"/>
                  <a:gd name="T9" fmla="*/ 3 h 262"/>
                  <a:gd name="T10" fmla="*/ 2 w 347"/>
                  <a:gd name="T11" fmla="*/ 3 h 262"/>
                  <a:gd name="T12" fmla="*/ 2 w 347"/>
                  <a:gd name="T13" fmla="*/ 3 h 262"/>
                  <a:gd name="T14" fmla="*/ 1 w 347"/>
                  <a:gd name="T15" fmla="*/ 2 h 262"/>
                  <a:gd name="T16" fmla="*/ 1 w 347"/>
                  <a:gd name="T17" fmla="*/ 2 h 262"/>
                  <a:gd name="T18" fmla="*/ 1 w 347"/>
                  <a:gd name="T19" fmla="*/ 2 h 262"/>
                  <a:gd name="T20" fmla="*/ 0 w 347"/>
                  <a:gd name="T21" fmla="*/ 2 h 262"/>
                  <a:gd name="T22" fmla="*/ 0 w 347"/>
                  <a:gd name="T23" fmla="*/ 2 h 262"/>
                  <a:gd name="T24" fmla="*/ 0 w 347"/>
                  <a:gd name="T25" fmla="*/ 2 h 262"/>
                  <a:gd name="T26" fmla="*/ 0 w 347"/>
                  <a:gd name="T27" fmla="*/ 2 h 262"/>
                  <a:gd name="T28" fmla="*/ 1 w 347"/>
                  <a:gd name="T29" fmla="*/ 3 h 262"/>
                  <a:gd name="T30" fmla="*/ 2 w 347"/>
                  <a:gd name="T31" fmla="*/ 3 h 262"/>
                  <a:gd name="T32" fmla="*/ 2 w 347"/>
                  <a:gd name="T33" fmla="*/ 3 h 262"/>
                  <a:gd name="T34" fmla="*/ 2 w 347"/>
                  <a:gd name="T35" fmla="*/ 4 h 262"/>
                  <a:gd name="T36" fmla="*/ 2 w 347"/>
                  <a:gd name="T37" fmla="*/ 4 h 262"/>
                  <a:gd name="T38" fmla="*/ 2 w 347"/>
                  <a:gd name="T39" fmla="*/ 5 h 262"/>
                  <a:gd name="T40" fmla="*/ 2 w 347"/>
                  <a:gd name="T41" fmla="*/ 5 h 262"/>
                  <a:gd name="T42" fmla="*/ 2 w 347"/>
                  <a:gd name="T43" fmla="*/ 5 h 262"/>
                  <a:gd name="T44" fmla="*/ 2 w 347"/>
                  <a:gd name="T45" fmla="*/ 5 h 262"/>
                  <a:gd name="T46" fmla="*/ 2 w 347"/>
                  <a:gd name="T47" fmla="*/ 5 h 262"/>
                  <a:gd name="T48" fmla="*/ 3 w 347"/>
                  <a:gd name="T49" fmla="*/ 5 h 262"/>
                  <a:gd name="T50" fmla="*/ 3 w 347"/>
                  <a:gd name="T51" fmla="*/ 5 h 262"/>
                  <a:gd name="T52" fmla="*/ 3 w 347"/>
                  <a:gd name="T53" fmla="*/ 4 h 262"/>
                  <a:gd name="T54" fmla="*/ 3 w 347"/>
                  <a:gd name="T55" fmla="*/ 4 h 262"/>
                  <a:gd name="T56" fmla="*/ 3 w 347"/>
                  <a:gd name="T57" fmla="*/ 3 h 262"/>
                  <a:gd name="T58" fmla="*/ 3 w 347"/>
                  <a:gd name="T59" fmla="*/ 3 h 262"/>
                  <a:gd name="T60" fmla="*/ 4 w 347"/>
                  <a:gd name="T61" fmla="*/ 2 h 262"/>
                  <a:gd name="T62" fmla="*/ 4 w 347"/>
                  <a:gd name="T63" fmla="*/ 2 h 262"/>
                  <a:gd name="T64" fmla="*/ 4 w 347"/>
                  <a:gd name="T65" fmla="*/ 2 h 262"/>
                  <a:gd name="T66" fmla="*/ 4 w 347"/>
                  <a:gd name="T67" fmla="*/ 2 h 262"/>
                  <a:gd name="T68" fmla="*/ 4 w 347"/>
                  <a:gd name="T69" fmla="*/ 2 h 262"/>
                  <a:gd name="T70" fmla="*/ 5 w 347"/>
                  <a:gd name="T71" fmla="*/ 2 h 262"/>
                  <a:gd name="T72" fmla="*/ 5 w 347"/>
                  <a:gd name="T73" fmla="*/ 2 h 262"/>
                  <a:gd name="T74" fmla="*/ 4 w 347"/>
                  <a:gd name="T75" fmla="*/ 2 h 262"/>
                  <a:gd name="T76" fmla="*/ 4 w 347"/>
                  <a:gd name="T77" fmla="*/ 2 h 262"/>
                  <a:gd name="T78" fmla="*/ 3 w 347"/>
                  <a:gd name="T79" fmla="*/ 2 h 262"/>
                  <a:gd name="T80" fmla="*/ 3 w 347"/>
                  <a:gd name="T81" fmla="*/ 3 h 262"/>
                  <a:gd name="T82" fmla="*/ 3 w 347"/>
                  <a:gd name="T83" fmla="*/ 3 h 262"/>
                  <a:gd name="T84" fmla="*/ 2 w 347"/>
                  <a:gd name="T85" fmla="*/ 2 h 262"/>
                  <a:gd name="T86" fmla="*/ 2 w 347"/>
                  <a:gd name="T87" fmla="*/ 2 h 262"/>
                  <a:gd name="T88" fmla="*/ 3 w 347"/>
                  <a:gd name="T89" fmla="*/ 1 h 262"/>
                  <a:gd name="T90" fmla="*/ 3 w 347"/>
                  <a:gd name="T91" fmla="*/ 1 h 262"/>
                  <a:gd name="T92" fmla="*/ 3 w 347"/>
                  <a:gd name="T93" fmla="*/ 1 h 262"/>
                  <a:gd name="T94" fmla="*/ 2 w 347"/>
                  <a:gd name="T95" fmla="*/ 2 h 262"/>
                  <a:gd name="T96" fmla="*/ 2 w 347"/>
                  <a:gd name="T97" fmla="*/ 1 h 262"/>
                  <a:gd name="T98" fmla="*/ 2 w 347"/>
                  <a:gd name="T99" fmla="*/ 1 h 262"/>
                  <a:gd name="T100" fmla="*/ 2 w 347"/>
                  <a:gd name="T101" fmla="*/ 1 h 262"/>
                  <a:gd name="T102" fmla="*/ 2 w 347"/>
                  <a:gd name="T103" fmla="*/ 2 h 262"/>
                  <a:gd name="T104" fmla="*/ 2 w 347"/>
                  <a:gd name="T105" fmla="*/ 2 h 262"/>
                  <a:gd name="T106" fmla="*/ 2 w 347"/>
                  <a:gd name="T107" fmla="*/ 2 h 262"/>
                  <a:gd name="T108" fmla="*/ 1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423">
                <a:extLst>
                  <a:ext uri="{FF2B5EF4-FFF2-40B4-BE49-F238E27FC236}">
                    <a16:creationId xmlns:a16="http://schemas.microsoft.com/office/drawing/2014/main" id="{F9510F6A-324A-9648-8DD2-4C5B62738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4 w 544"/>
                  <a:gd name="T1" fmla="*/ 3 h 298"/>
                  <a:gd name="T2" fmla="*/ 4 w 544"/>
                  <a:gd name="T3" fmla="*/ 3 h 298"/>
                  <a:gd name="T4" fmla="*/ 4 w 544"/>
                  <a:gd name="T5" fmla="*/ 4 h 298"/>
                  <a:gd name="T6" fmla="*/ 4 w 544"/>
                  <a:gd name="T7" fmla="*/ 4 h 298"/>
                  <a:gd name="T8" fmla="*/ 4 w 544"/>
                  <a:gd name="T9" fmla="*/ 5 h 298"/>
                  <a:gd name="T10" fmla="*/ 4 w 544"/>
                  <a:gd name="T11" fmla="*/ 5 h 298"/>
                  <a:gd name="T12" fmla="*/ 3 w 544"/>
                  <a:gd name="T13" fmla="*/ 5 h 298"/>
                  <a:gd name="T14" fmla="*/ 3 w 544"/>
                  <a:gd name="T15" fmla="*/ 5 h 298"/>
                  <a:gd name="T16" fmla="*/ 2 w 544"/>
                  <a:gd name="T17" fmla="*/ 5 h 298"/>
                  <a:gd name="T18" fmla="*/ 1 w 544"/>
                  <a:gd name="T19" fmla="*/ 5 h 298"/>
                  <a:gd name="T20" fmla="*/ 1 w 544"/>
                  <a:gd name="T21" fmla="*/ 4 h 298"/>
                  <a:gd name="T22" fmla="*/ 1 w 544"/>
                  <a:gd name="T23" fmla="*/ 4 h 298"/>
                  <a:gd name="T24" fmla="*/ 1 w 544"/>
                  <a:gd name="T25" fmla="*/ 3 h 298"/>
                  <a:gd name="T26" fmla="*/ 1 w 544"/>
                  <a:gd name="T27" fmla="*/ 3 h 298"/>
                  <a:gd name="T28" fmla="*/ 2 w 544"/>
                  <a:gd name="T29" fmla="*/ 3 h 298"/>
                  <a:gd name="T30" fmla="*/ 2 w 544"/>
                  <a:gd name="T31" fmla="*/ 3 h 298"/>
                  <a:gd name="T32" fmla="*/ 3 w 544"/>
                  <a:gd name="T33" fmla="*/ 3 h 298"/>
                  <a:gd name="T34" fmla="*/ 3 w 544"/>
                  <a:gd name="T35" fmla="*/ 3 h 298"/>
                  <a:gd name="T36" fmla="*/ 3 w 544"/>
                  <a:gd name="T37" fmla="*/ 3 h 298"/>
                  <a:gd name="T38" fmla="*/ 3 w 544"/>
                  <a:gd name="T39" fmla="*/ 3 h 298"/>
                  <a:gd name="T40" fmla="*/ 3 w 544"/>
                  <a:gd name="T41" fmla="*/ 3 h 298"/>
                  <a:gd name="T42" fmla="*/ 4 w 544"/>
                  <a:gd name="T43" fmla="*/ 3 h 298"/>
                  <a:gd name="T44" fmla="*/ 3 w 544"/>
                  <a:gd name="T45" fmla="*/ 2 h 298"/>
                  <a:gd name="T46" fmla="*/ 3 w 544"/>
                  <a:gd name="T47" fmla="*/ 2 h 298"/>
                  <a:gd name="T48" fmla="*/ 4 w 544"/>
                  <a:gd name="T49" fmla="*/ 2 h 298"/>
                  <a:gd name="T50" fmla="*/ 4 w 544"/>
                  <a:gd name="T51" fmla="*/ 1 h 298"/>
                  <a:gd name="T52" fmla="*/ 4 w 544"/>
                  <a:gd name="T53" fmla="*/ 1 h 298"/>
                  <a:gd name="T54" fmla="*/ 5 w 544"/>
                  <a:gd name="T55" fmla="*/ 0 h 298"/>
                  <a:gd name="T56" fmla="*/ 6 w 544"/>
                  <a:gd name="T57" fmla="*/ 1 h 298"/>
                  <a:gd name="T58" fmla="*/ 6 w 544"/>
                  <a:gd name="T59" fmla="*/ 1 h 298"/>
                  <a:gd name="T60" fmla="*/ 6 w 544"/>
                  <a:gd name="T61" fmla="*/ 2 h 298"/>
                  <a:gd name="T62" fmla="*/ 7 w 544"/>
                  <a:gd name="T63" fmla="*/ 2 h 298"/>
                  <a:gd name="T64" fmla="*/ 7 w 544"/>
                  <a:gd name="T65" fmla="*/ 2 h 298"/>
                  <a:gd name="T66" fmla="*/ 7 w 544"/>
                  <a:gd name="T67" fmla="*/ 3 h 298"/>
                  <a:gd name="T68" fmla="*/ 7 w 544"/>
                  <a:gd name="T69" fmla="*/ 3 h 298"/>
                  <a:gd name="T70" fmla="*/ 7 w 544"/>
                  <a:gd name="T71" fmla="*/ 3 h 298"/>
                  <a:gd name="T72" fmla="*/ 7 w 544"/>
                  <a:gd name="T73" fmla="*/ 3 h 298"/>
                  <a:gd name="T74" fmla="*/ 8 w 544"/>
                  <a:gd name="T75" fmla="*/ 2 h 298"/>
                  <a:gd name="T76" fmla="*/ 9 w 544"/>
                  <a:gd name="T77" fmla="*/ 2 h 298"/>
                  <a:gd name="T78" fmla="*/ 9 w 544"/>
                  <a:gd name="T79" fmla="*/ 3 h 298"/>
                  <a:gd name="T80" fmla="*/ 9 w 544"/>
                  <a:gd name="T81" fmla="*/ 3 h 298"/>
                  <a:gd name="T82" fmla="*/ 9 w 544"/>
                  <a:gd name="T83" fmla="*/ 4 h 298"/>
                  <a:gd name="T84" fmla="*/ 9 w 544"/>
                  <a:gd name="T85" fmla="*/ 4 h 298"/>
                  <a:gd name="T86" fmla="*/ 8 w 544"/>
                  <a:gd name="T87" fmla="*/ 4 h 298"/>
                  <a:gd name="T88" fmla="*/ 8 w 544"/>
                  <a:gd name="T89" fmla="*/ 5 h 298"/>
                  <a:gd name="T90" fmla="*/ 7 w 544"/>
                  <a:gd name="T91" fmla="*/ 5 h 298"/>
                  <a:gd name="T92" fmla="*/ 7 w 544"/>
                  <a:gd name="T93" fmla="*/ 5 h 298"/>
                  <a:gd name="T94" fmla="*/ 6 w 544"/>
                  <a:gd name="T95" fmla="*/ 4 h 298"/>
                  <a:gd name="T96" fmla="*/ 6 w 544"/>
                  <a:gd name="T97" fmla="*/ 4 h 298"/>
                  <a:gd name="T98" fmla="*/ 6 w 544"/>
                  <a:gd name="T99" fmla="*/ 3 h 298"/>
                  <a:gd name="T100" fmla="*/ 6 w 544"/>
                  <a:gd name="T101" fmla="*/ 3 h 298"/>
                  <a:gd name="T102" fmla="*/ 5 w 544"/>
                  <a:gd name="T103" fmla="*/ 3 h 298"/>
                  <a:gd name="T104" fmla="*/ 5 w 544"/>
                  <a:gd name="T105" fmla="*/ 3 h 298"/>
                  <a:gd name="T106" fmla="*/ 5 w 544"/>
                  <a:gd name="T107" fmla="*/ 4 h 298"/>
                  <a:gd name="T108" fmla="*/ 4 w 544"/>
                  <a:gd name="T109" fmla="*/ 3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0" name="Freeform 424">
              <a:extLst>
                <a:ext uri="{FF2B5EF4-FFF2-40B4-BE49-F238E27FC236}">
                  <a16:creationId xmlns:a16="http://schemas.microsoft.com/office/drawing/2014/main" id="{66D1133F-D2BF-5C4A-937E-51FCCD915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2 w 271"/>
                <a:gd name="T1" fmla="*/ 0 h 501"/>
                <a:gd name="T2" fmla="*/ 1 w 271"/>
                <a:gd name="T3" fmla="*/ 0 h 501"/>
                <a:gd name="T4" fmla="*/ 1 w 271"/>
                <a:gd name="T5" fmla="*/ 0 h 501"/>
                <a:gd name="T6" fmla="*/ 1 w 271"/>
                <a:gd name="T7" fmla="*/ 1 h 501"/>
                <a:gd name="T8" fmla="*/ 1 w 271"/>
                <a:gd name="T9" fmla="*/ 1 h 501"/>
                <a:gd name="T10" fmla="*/ 1 w 271"/>
                <a:gd name="T11" fmla="*/ 1 h 501"/>
                <a:gd name="T12" fmla="*/ 1 w 271"/>
                <a:gd name="T13" fmla="*/ 1 h 501"/>
                <a:gd name="T14" fmla="*/ 0 w 271"/>
                <a:gd name="T15" fmla="*/ 1 h 501"/>
                <a:gd name="T16" fmla="*/ 0 w 271"/>
                <a:gd name="T17" fmla="*/ 2 h 501"/>
                <a:gd name="T18" fmla="*/ 0 w 271"/>
                <a:gd name="T19" fmla="*/ 2 h 501"/>
                <a:gd name="T20" fmla="*/ 0 w 271"/>
                <a:gd name="T21" fmla="*/ 2 h 501"/>
                <a:gd name="T22" fmla="*/ 0 w 271"/>
                <a:gd name="T23" fmla="*/ 3 h 501"/>
                <a:gd name="T24" fmla="*/ 0 w 271"/>
                <a:gd name="T25" fmla="*/ 4 h 501"/>
                <a:gd name="T26" fmla="*/ 0 w 271"/>
                <a:gd name="T27" fmla="*/ 4 h 501"/>
                <a:gd name="T28" fmla="*/ 0 w 271"/>
                <a:gd name="T29" fmla="*/ 4 h 501"/>
                <a:gd name="T30" fmla="*/ 0 w 271"/>
                <a:gd name="T31" fmla="*/ 5 h 501"/>
                <a:gd name="T32" fmla="*/ 0 w 271"/>
                <a:gd name="T33" fmla="*/ 6 h 501"/>
                <a:gd name="T34" fmla="*/ 0 w 271"/>
                <a:gd name="T35" fmla="*/ 7 h 501"/>
                <a:gd name="T36" fmla="*/ 0 w 271"/>
                <a:gd name="T37" fmla="*/ 7 h 501"/>
                <a:gd name="T38" fmla="*/ 1 w 271"/>
                <a:gd name="T39" fmla="*/ 7 h 501"/>
                <a:gd name="T40" fmla="*/ 1 w 271"/>
                <a:gd name="T41" fmla="*/ 7 h 501"/>
                <a:gd name="T42" fmla="*/ 2 w 271"/>
                <a:gd name="T43" fmla="*/ 7 h 501"/>
                <a:gd name="T44" fmla="*/ 2 w 271"/>
                <a:gd name="T45" fmla="*/ 7 h 501"/>
                <a:gd name="T46" fmla="*/ 3 w 271"/>
                <a:gd name="T47" fmla="*/ 7 h 501"/>
                <a:gd name="T48" fmla="*/ 3 w 271"/>
                <a:gd name="T49" fmla="*/ 7 h 501"/>
                <a:gd name="T50" fmla="*/ 3 w 271"/>
                <a:gd name="T51" fmla="*/ 7 h 501"/>
                <a:gd name="T52" fmla="*/ 4 w 271"/>
                <a:gd name="T53" fmla="*/ 6 h 501"/>
                <a:gd name="T54" fmla="*/ 4 w 271"/>
                <a:gd name="T55" fmla="*/ 5 h 501"/>
                <a:gd name="T56" fmla="*/ 4 w 271"/>
                <a:gd name="T57" fmla="*/ 4 h 501"/>
                <a:gd name="T58" fmla="*/ 3 w 271"/>
                <a:gd name="T59" fmla="*/ 4 h 501"/>
                <a:gd name="T60" fmla="*/ 3 w 271"/>
                <a:gd name="T61" fmla="*/ 3 h 501"/>
                <a:gd name="T62" fmla="*/ 3 w 271"/>
                <a:gd name="T63" fmla="*/ 2 h 501"/>
                <a:gd name="T64" fmla="*/ 3 w 271"/>
                <a:gd name="T65" fmla="*/ 2 h 501"/>
                <a:gd name="T66" fmla="*/ 3 w 271"/>
                <a:gd name="T67" fmla="*/ 1 h 501"/>
                <a:gd name="T68" fmla="*/ 3 w 271"/>
                <a:gd name="T69" fmla="*/ 1 h 501"/>
                <a:gd name="T70" fmla="*/ 2 w 271"/>
                <a:gd name="T71" fmla="*/ 0 h 501"/>
                <a:gd name="T72" fmla="*/ 2 w 271"/>
                <a:gd name="T73" fmla="*/ 0 h 501"/>
                <a:gd name="T74" fmla="*/ 2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5" name="Group 425">
            <a:extLst>
              <a:ext uri="{FF2B5EF4-FFF2-40B4-BE49-F238E27FC236}">
                <a16:creationId xmlns:a16="http://schemas.microsoft.com/office/drawing/2014/main" id="{728393CB-AE6C-E24E-B05B-4F4970DD00A8}"/>
              </a:ext>
            </a:extLst>
          </p:cNvPr>
          <p:cNvGrpSpPr>
            <a:grpSpLocks/>
          </p:cNvGrpSpPr>
          <p:nvPr/>
        </p:nvGrpSpPr>
        <p:grpSpPr bwMode="auto">
          <a:xfrm>
            <a:off x="6854580" y="3499142"/>
            <a:ext cx="1184965" cy="982129"/>
            <a:chOff x="5007" y="2137"/>
            <a:chExt cx="401" cy="398"/>
          </a:xfrm>
        </p:grpSpPr>
        <p:grpSp>
          <p:nvGrpSpPr>
            <p:cNvPr id="436" name="Group 426">
              <a:extLst>
                <a:ext uri="{FF2B5EF4-FFF2-40B4-BE49-F238E27FC236}">
                  <a16:creationId xmlns:a16="http://schemas.microsoft.com/office/drawing/2014/main" id="{5C72A6F9-3CB1-2B4E-9742-F4076799D4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438" name="Freeform 427">
                <a:extLst>
                  <a:ext uri="{FF2B5EF4-FFF2-40B4-BE49-F238E27FC236}">
                    <a16:creationId xmlns:a16="http://schemas.microsoft.com/office/drawing/2014/main" id="{1B30C3C8-00AC-B84B-BAAC-7FBDCF870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5 h 817"/>
                  <a:gd name="T2" fmla="*/ 3 w 630"/>
                  <a:gd name="T3" fmla="*/ 6 h 817"/>
                  <a:gd name="T4" fmla="*/ 4 w 630"/>
                  <a:gd name="T5" fmla="*/ 7 h 817"/>
                  <a:gd name="T6" fmla="*/ 5 w 630"/>
                  <a:gd name="T7" fmla="*/ 12 h 817"/>
                  <a:gd name="T8" fmla="*/ 4 w 630"/>
                  <a:gd name="T9" fmla="*/ 13 h 817"/>
                  <a:gd name="T10" fmla="*/ 6 w 630"/>
                  <a:gd name="T11" fmla="*/ 13 h 817"/>
                  <a:gd name="T12" fmla="*/ 5 w 630"/>
                  <a:gd name="T13" fmla="*/ 13 h 817"/>
                  <a:gd name="T14" fmla="*/ 5 w 630"/>
                  <a:gd name="T15" fmla="*/ 11 h 817"/>
                  <a:gd name="T16" fmla="*/ 6 w 630"/>
                  <a:gd name="T17" fmla="*/ 9 h 817"/>
                  <a:gd name="T18" fmla="*/ 7 w 630"/>
                  <a:gd name="T19" fmla="*/ 8 h 817"/>
                  <a:gd name="T20" fmla="*/ 9 w 630"/>
                  <a:gd name="T21" fmla="*/ 7 h 817"/>
                  <a:gd name="T22" fmla="*/ 10 w 630"/>
                  <a:gd name="T23" fmla="*/ 7 h 817"/>
                  <a:gd name="T24" fmla="*/ 8 w 630"/>
                  <a:gd name="T25" fmla="*/ 7 h 817"/>
                  <a:gd name="T26" fmla="*/ 9 w 630"/>
                  <a:gd name="T27" fmla="*/ 6 h 817"/>
                  <a:gd name="T28" fmla="*/ 9 w 630"/>
                  <a:gd name="T29" fmla="*/ 6 h 817"/>
                  <a:gd name="T30" fmla="*/ 8 w 630"/>
                  <a:gd name="T31" fmla="*/ 7 h 817"/>
                  <a:gd name="T32" fmla="*/ 6 w 630"/>
                  <a:gd name="T33" fmla="*/ 8 h 817"/>
                  <a:gd name="T34" fmla="*/ 5 w 630"/>
                  <a:gd name="T35" fmla="*/ 10 h 817"/>
                  <a:gd name="T36" fmla="*/ 6 w 630"/>
                  <a:gd name="T37" fmla="*/ 8 h 817"/>
                  <a:gd name="T38" fmla="*/ 7 w 630"/>
                  <a:gd name="T39" fmla="*/ 7 h 817"/>
                  <a:gd name="T40" fmla="*/ 6 w 630"/>
                  <a:gd name="T41" fmla="*/ 7 h 817"/>
                  <a:gd name="T42" fmla="*/ 6 w 630"/>
                  <a:gd name="T43" fmla="*/ 6 h 817"/>
                  <a:gd name="T44" fmla="*/ 7 w 630"/>
                  <a:gd name="T45" fmla="*/ 5 h 817"/>
                  <a:gd name="T46" fmla="*/ 8 w 630"/>
                  <a:gd name="T47" fmla="*/ 4 h 817"/>
                  <a:gd name="T48" fmla="*/ 8 w 630"/>
                  <a:gd name="T49" fmla="*/ 4 h 817"/>
                  <a:gd name="T50" fmla="*/ 7 w 630"/>
                  <a:gd name="T51" fmla="*/ 4 h 817"/>
                  <a:gd name="T52" fmla="*/ 7 w 630"/>
                  <a:gd name="T53" fmla="*/ 3 h 817"/>
                  <a:gd name="T54" fmla="*/ 7 w 630"/>
                  <a:gd name="T55" fmla="*/ 1 h 817"/>
                  <a:gd name="T56" fmla="*/ 6 w 630"/>
                  <a:gd name="T57" fmla="*/ 2 h 817"/>
                  <a:gd name="T58" fmla="*/ 6 w 630"/>
                  <a:gd name="T59" fmla="*/ 2 h 817"/>
                  <a:gd name="T60" fmla="*/ 6 w 630"/>
                  <a:gd name="T61" fmla="*/ 2 h 817"/>
                  <a:gd name="T62" fmla="*/ 6 w 630"/>
                  <a:gd name="T63" fmla="*/ 3 h 817"/>
                  <a:gd name="T64" fmla="*/ 7 w 630"/>
                  <a:gd name="T65" fmla="*/ 4 h 817"/>
                  <a:gd name="T66" fmla="*/ 6 w 630"/>
                  <a:gd name="T67" fmla="*/ 7 h 817"/>
                  <a:gd name="T68" fmla="*/ 5 w 630"/>
                  <a:gd name="T69" fmla="*/ 8 h 817"/>
                  <a:gd name="T70" fmla="*/ 6 w 630"/>
                  <a:gd name="T71" fmla="*/ 4 h 817"/>
                  <a:gd name="T72" fmla="*/ 6 w 630"/>
                  <a:gd name="T73" fmla="*/ 4 h 817"/>
                  <a:gd name="T74" fmla="*/ 5 w 630"/>
                  <a:gd name="T75" fmla="*/ 5 h 817"/>
                  <a:gd name="T76" fmla="*/ 5 w 630"/>
                  <a:gd name="T77" fmla="*/ 2 h 817"/>
                  <a:gd name="T78" fmla="*/ 5 w 630"/>
                  <a:gd name="T79" fmla="*/ 3 h 817"/>
                  <a:gd name="T80" fmla="*/ 4 w 630"/>
                  <a:gd name="T81" fmla="*/ 1 h 817"/>
                  <a:gd name="T82" fmla="*/ 4 w 630"/>
                  <a:gd name="T83" fmla="*/ 2 h 817"/>
                  <a:gd name="T84" fmla="*/ 5 w 630"/>
                  <a:gd name="T85" fmla="*/ 4 h 817"/>
                  <a:gd name="T86" fmla="*/ 5 w 630"/>
                  <a:gd name="T87" fmla="*/ 8 h 817"/>
                  <a:gd name="T88" fmla="*/ 4 w 630"/>
                  <a:gd name="T89" fmla="*/ 6 h 817"/>
                  <a:gd name="T90" fmla="*/ 3 w 630"/>
                  <a:gd name="T91" fmla="*/ 5 h 817"/>
                  <a:gd name="T92" fmla="*/ 3 w 630"/>
                  <a:gd name="T93" fmla="*/ 4 h 817"/>
                  <a:gd name="T94" fmla="*/ 3 w 630"/>
                  <a:gd name="T95" fmla="*/ 6 h 817"/>
                  <a:gd name="T96" fmla="*/ 3 w 630"/>
                  <a:gd name="T97" fmla="*/ 6 h 817"/>
                  <a:gd name="T98" fmla="*/ 3 w 630"/>
                  <a:gd name="T99" fmla="*/ 5 h 817"/>
                  <a:gd name="T100" fmla="*/ 1 w 630"/>
                  <a:gd name="T101" fmla="*/ 4 h 817"/>
                  <a:gd name="T102" fmla="*/ 1 w 630"/>
                  <a:gd name="T103" fmla="*/ 4 h 817"/>
                  <a:gd name="T104" fmla="*/ 2 w 630"/>
                  <a:gd name="T105" fmla="*/ 5 h 817"/>
                  <a:gd name="T106" fmla="*/ 1 w 630"/>
                  <a:gd name="T107" fmla="*/ 5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428">
                <a:extLst>
                  <a:ext uri="{FF2B5EF4-FFF2-40B4-BE49-F238E27FC236}">
                    <a16:creationId xmlns:a16="http://schemas.microsoft.com/office/drawing/2014/main" id="{6E9524CA-48A1-A840-84BF-6EE7835AD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8 w 865"/>
                  <a:gd name="T1" fmla="*/ 1 h 706"/>
                  <a:gd name="T2" fmla="*/ 9 w 865"/>
                  <a:gd name="T3" fmla="*/ 1 h 706"/>
                  <a:gd name="T4" fmla="*/ 9 w 865"/>
                  <a:gd name="T5" fmla="*/ 3 h 706"/>
                  <a:gd name="T6" fmla="*/ 9 w 865"/>
                  <a:gd name="T7" fmla="*/ 4 h 706"/>
                  <a:gd name="T8" fmla="*/ 10 w 865"/>
                  <a:gd name="T9" fmla="*/ 3 h 706"/>
                  <a:gd name="T10" fmla="*/ 11 w 865"/>
                  <a:gd name="T11" fmla="*/ 4 h 706"/>
                  <a:gd name="T12" fmla="*/ 11 w 865"/>
                  <a:gd name="T13" fmla="*/ 5 h 706"/>
                  <a:gd name="T14" fmla="*/ 10 w 865"/>
                  <a:gd name="T15" fmla="*/ 7 h 706"/>
                  <a:gd name="T16" fmla="*/ 9 w 865"/>
                  <a:gd name="T17" fmla="*/ 6 h 706"/>
                  <a:gd name="T18" fmla="*/ 9 w 865"/>
                  <a:gd name="T19" fmla="*/ 6 h 706"/>
                  <a:gd name="T20" fmla="*/ 8 w 865"/>
                  <a:gd name="T21" fmla="*/ 6 h 706"/>
                  <a:gd name="T22" fmla="*/ 8 w 865"/>
                  <a:gd name="T23" fmla="*/ 6 h 706"/>
                  <a:gd name="T24" fmla="*/ 7 w 865"/>
                  <a:gd name="T25" fmla="*/ 7 h 706"/>
                  <a:gd name="T26" fmla="*/ 7 w 865"/>
                  <a:gd name="T27" fmla="*/ 7 h 706"/>
                  <a:gd name="T28" fmla="*/ 7 w 865"/>
                  <a:gd name="T29" fmla="*/ 7 h 706"/>
                  <a:gd name="T30" fmla="*/ 7 w 865"/>
                  <a:gd name="T31" fmla="*/ 7 h 706"/>
                  <a:gd name="T32" fmla="*/ 8 w 865"/>
                  <a:gd name="T33" fmla="*/ 8 h 706"/>
                  <a:gd name="T34" fmla="*/ 9 w 865"/>
                  <a:gd name="T35" fmla="*/ 8 h 706"/>
                  <a:gd name="T36" fmla="*/ 9 w 865"/>
                  <a:gd name="T37" fmla="*/ 7 h 706"/>
                  <a:gd name="T38" fmla="*/ 10 w 865"/>
                  <a:gd name="T39" fmla="*/ 7 h 706"/>
                  <a:gd name="T40" fmla="*/ 10 w 865"/>
                  <a:gd name="T41" fmla="*/ 7 h 706"/>
                  <a:gd name="T42" fmla="*/ 11 w 865"/>
                  <a:gd name="T43" fmla="*/ 6 h 706"/>
                  <a:gd name="T44" fmla="*/ 12 w 865"/>
                  <a:gd name="T45" fmla="*/ 7 h 706"/>
                  <a:gd name="T46" fmla="*/ 12 w 865"/>
                  <a:gd name="T47" fmla="*/ 8 h 706"/>
                  <a:gd name="T48" fmla="*/ 12 w 865"/>
                  <a:gd name="T49" fmla="*/ 8 h 706"/>
                  <a:gd name="T50" fmla="*/ 13 w 865"/>
                  <a:gd name="T51" fmla="*/ 7 h 706"/>
                  <a:gd name="T52" fmla="*/ 13 w 865"/>
                  <a:gd name="T53" fmla="*/ 7 h 706"/>
                  <a:gd name="T54" fmla="*/ 14 w 865"/>
                  <a:gd name="T55" fmla="*/ 8 h 706"/>
                  <a:gd name="T56" fmla="*/ 13 w 865"/>
                  <a:gd name="T57" fmla="*/ 10 h 706"/>
                  <a:gd name="T58" fmla="*/ 12 w 865"/>
                  <a:gd name="T59" fmla="*/ 11 h 706"/>
                  <a:gd name="T60" fmla="*/ 10 w 865"/>
                  <a:gd name="T61" fmla="*/ 11 h 706"/>
                  <a:gd name="T62" fmla="*/ 10 w 865"/>
                  <a:gd name="T63" fmla="*/ 11 h 706"/>
                  <a:gd name="T64" fmla="*/ 10 w 865"/>
                  <a:gd name="T65" fmla="*/ 10 h 706"/>
                  <a:gd name="T66" fmla="*/ 10 w 865"/>
                  <a:gd name="T67" fmla="*/ 9 h 706"/>
                  <a:gd name="T68" fmla="*/ 10 w 865"/>
                  <a:gd name="T69" fmla="*/ 9 h 706"/>
                  <a:gd name="T70" fmla="*/ 9 w 865"/>
                  <a:gd name="T71" fmla="*/ 10 h 706"/>
                  <a:gd name="T72" fmla="*/ 8 w 865"/>
                  <a:gd name="T73" fmla="*/ 10 h 706"/>
                  <a:gd name="T74" fmla="*/ 7 w 865"/>
                  <a:gd name="T75" fmla="*/ 10 h 706"/>
                  <a:gd name="T76" fmla="*/ 6 w 865"/>
                  <a:gd name="T77" fmla="*/ 10 h 706"/>
                  <a:gd name="T78" fmla="*/ 6 w 865"/>
                  <a:gd name="T79" fmla="*/ 10 h 706"/>
                  <a:gd name="T80" fmla="*/ 6 w 865"/>
                  <a:gd name="T81" fmla="*/ 11 h 706"/>
                  <a:gd name="T82" fmla="*/ 4 w 865"/>
                  <a:gd name="T83" fmla="*/ 11 h 706"/>
                  <a:gd name="T84" fmla="*/ 3 w 865"/>
                  <a:gd name="T85" fmla="*/ 10 h 706"/>
                  <a:gd name="T86" fmla="*/ 3 w 865"/>
                  <a:gd name="T87" fmla="*/ 10 h 706"/>
                  <a:gd name="T88" fmla="*/ 3 w 865"/>
                  <a:gd name="T89" fmla="*/ 9 h 706"/>
                  <a:gd name="T90" fmla="*/ 2 w 865"/>
                  <a:gd name="T91" fmla="*/ 9 h 706"/>
                  <a:gd name="T92" fmla="*/ 1 w 865"/>
                  <a:gd name="T93" fmla="*/ 8 h 706"/>
                  <a:gd name="T94" fmla="*/ 1 w 865"/>
                  <a:gd name="T95" fmla="*/ 7 h 706"/>
                  <a:gd name="T96" fmla="*/ 1 w 865"/>
                  <a:gd name="T97" fmla="*/ 6 h 706"/>
                  <a:gd name="T98" fmla="*/ 2 w 865"/>
                  <a:gd name="T99" fmla="*/ 5 h 706"/>
                  <a:gd name="T100" fmla="*/ 3 w 865"/>
                  <a:gd name="T101" fmla="*/ 4 h 706"/>
                  <a:gd name="T102" fmla="*/ 4 w 865"/>
                  <a:gd name="T103" fmla="*/ 5 h 706"/>
                  <a:gd name="T104" fmla="*/ 4 w 865"/>
                  <a:gd name="T105" fmla="*/ 6 h 706"/>
                  <a:gd name="T106" fmla="*/ 5 w 865"/>
                  <a:gd name="T107" fmla="*/ 6 h 706"/>
                  <a:gd name="T108" fmla="*/ 5 w 865"/>
                  <a:gd name="T109" fmla="*/ 6 h 706"/>
                  <a:gd name="T110" fmla="*/ 4 w 865"/>
                  <a:gd name="T111" fmla="*/ 4 h 706"/>
                  <a:gd name="T112" fmla="*/ 6 w 865"/>
                  <a:gd name="T113" fmla="*/ 2 h 706"/>
                  <a:gd name="T114" fmla="*/ 6 w 865"/>
                  <a:gd name="T115" fmla="*/ 1 h 706"/>
                  <a:gd name="T116" fmla="*/ 7 w 865"/>
                  <a:gd name="T117" fmla="*/ 3 h 706"/>
                  <a:gd name="T118" fmla="*/ 7 w 865"/>
                  <a:gd name="T119" fmla="*/ 3 h 706"/>
                  <a:gd name="T120" fmla="*/ 7 w 865"/>
                  <a:gd name="T121" fmla="*/ 2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429">
                <a:extLst>
                  <a:ext uri="{FF2B5EF4-FFF2-40B4-BE49-F238E27FC236}">
                    <a16:creationId xmlns:a16="http://schemas.microsoft.com/office/drawing/2014/main" id="{FC8A2A53-8762-1F42-BDC5-022F0B34C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1 w 347"/>
                  <a:gd name="T1" fmla="*/ 1 h 262"/>
                  <a:gd name="T2" fmla="*/ 2 w 347"/>
                  <a:gd name="T3" fmla="*/ 2 h 262"/>
                  <a:gd name="T4" fmla="*/ 2 w 347"/>
                  <a:gd name="T5" fmla="*/ 2 h 262"/>
                  <a:gd name="T6" fmla="*/ 2 w 347"/>
                  <a:gd name="T7" fmla="*/ 3 h 262"/>
                  <a:gd name="T8" fmla="*/ 2 w 347"/>
                  <a:gd name="T9" fmla="*/ 3 h 262"/>
                  <a:gd name="T10" fmla="*/ 2 w 347"/>
                  <a:gd name="T11" fmla="*/ 3 h 262"/>
                  <a:gd name="T12" fmla="*/ 2 w 347"/>
                  <a:gd name="T13" fmla="*/ 3 h 262"/>
                  <a:gd name="T14" fmla="*/ 1 w 347"/>
                  <a:gd name="T15" fmla="*/ 2 h 262"/>
                  <a:gd name="T16" fmla="*/ 1 w 347"/>
                  <a:gd name="T17" fmla="*/ 2 h 262"/>
                  <a:gd name="T18" fmla="*/ 1 w 347"/>
                  <a:gd name="T19" fmla="*/ 2 h 262"/>
                  <a:gd name="T20" fmla="*/ 0 w 347"/>
                  <a:gd name="T21" fmla="*/ 2 h 262"/>
                  <a:gd name="T22" fmla="*/ 0 w 347"/>
                  <a:gd name="T23" fmla="*/ 2 h 262"/>
                  <a:gd name="T24" fmla="*/ 0 w 347"/>
                  <a:gd name="T25" fmla="*/ 2 h 262"/>
                  <a:gd name="T26" fmla="*/ 0 w 347"/>
                  <a:gd name="T27" fmla="*/ 2 h 262"/>
                  <a:gd name="T28" fmla="*/ 1 w 347"/>
                  <a:gd name="T29" fmla="*/ 3 h 262"/>
                  <a:gd name="T30" fmla="*/ 2 w 347"/>
                  <a:gd name="T31" fmla="*/ 3 h 262"/>
                  <a:gd name="T32" fmla="*/ 2 w 347"/>
                  <a:gd name="T33" fmla="*/ 3 h 262"/>
                  <a:gd name="T34" fmla="*/ 2 w 347"/>
                  <a:gd name="T35" fmla="*/ 4 h 262"/>
                  <a:gd name="T36" fmla="*/ 2 w 347"/>
                  <a:gd name="T37" fmla="*/ 4 h 262"/>
                  <a:gd name="T38" fmla="*/ 2 w 347"/>
                  <a:gd name="T39" fmla="*/ 5 h 262"/>
                  <a:gd name="T40" fmla="*/ 2 w 347"/>
                  <a:gd name="T41" fmla="*/ 5 h 262"/>
                  <a:gd name="T42" fmla="*/ 2 w 347"/>
                  <a:gd name="T43" fmla="*/ 5 h 262"/>
                  <a:gd name="T44" fmla="*/ 2 w 347"/>
                  <a:gd name="T45" fmla="*/ 5 h 262"/>
                  <a:gd name="T46" fmla="*/ 2 w 347"/>
                  <a:gd name="T47" fmla="*/ 5 h 262"/>
                  <a:gd name="T48" fmla="*/ 3 w 347"/>
                  <a:gd name="T49" fmla="*/ 5 h 262"/>
                  <a:gd name="T50" fmla="*/ 3 w 347"/>
                  <a:gd name="T51" fmla="*/ 5 h 262"/>
                  <a:gd name="T52" fmla="*/ 3 w 347"/>
                  <a:gd name="T53" fmla="*/ 4 h 262"/>
                  <a:gd name="T54" fmla="*/ 3 w 347"/>
                  <a:gd name="T55" fmla="*/ 4 h 262"/>
                  <a:gd name="T56" fmla="*/ 3 w 347"/>
                  <a:gd name="T57" fmla="*/ 3 h 262"/>
                  <a:gd name="T58" fmla="*/ 3 w 347"/>
                  <a:gd name="T59" fmla="*/ 3 h 262"/>
                  <a:gd name="T60" fmla="*/ 4 w 347"/>
                  <a:gd name="T61" fmla="*/ 2 h 262"/>
                  <a:gd name="T62" fmla="*/ 4 w 347"/>
                  <a:gd name="T63" fmla="*/ 2 h 262"/>
                  <a:gd name="T64" fmla="*/ 4 w 347"/>
                  <a:gd name="T65" fmla="*/ 2 h 262"/>
                  <a:gd name="T66" fmla="*/ 4 w 347"/>
                  <a:gd name="T67" fmla="*/ 2 h 262"/>
                  <a:gd name="T68" fmla="*/ 4 w 347"/>
                  <a:gd name="T69" fmla="*/ 2 h 262"/>
                  <a:gd name="T70" fmla="*/ 5 w 347"/>
                  <a:gd name="T71" fmla="*/ 2 h 262"/>
                  <a:gd name="T72" fmla="*/ 5 w 347"/>
                  <a:gd name="T73" fmla="*/ 2 h 262"/>
                  <a:gd name="T74" fmla="*/ 4 w 347"/>
                  <a:gd name="T75" fmla="*/ 2 h 262"/>
                  <a:gd name="T76" fmla="*/ 4 w 347"/>
                  <a:gd name="T77" fmla="*/ 2 h 262"/>
                  <a:gd name="T78" fmla="*/ 3 w 347"/>
                  <a:gd name="T79" fmla="*/ 2 h 262"/>
                  <a:gd name="T80" fmla="*/ 3 w 347"/>
                  <a:gd name="T81" fmla="*/ 3 h 262"/>
                  <a:gd name="T82" fmla="*/ 3 w 347"/>
                  <a:gd name="T83" fmla="*/ 3 h 262"/>
                  <a:gd name="T84" fmla="*/ 2 w 347"/>
                  <a:gd name="T85" fmla="*/ 2 h 262"/>
                  <a:gd name="T86" fmla="*/ 2 w 347"/>
                  <a:gd name="T87" fmla="*/ 2 h 262"/>
                  <a:gd name="T88" fmla="*/ 3 w 347"/>
                  <a:gd name="T89" fmla="*/ 1 h 262"/>
                  <a:gd name="T90" fmla="*/ 3 w 347"/>
                  <a:gd name="T91" fmla="*/ 1 h 262"/>
                  <a:gd name="T92" fmla="*/ 3 w 347"/>
                  <a:gd name="T93" fmla="*/ 1 h 262"/>
                  <a:gd name="T94" fmla="*/ 2 w 347"/>
                  <a:gd name="T95" fmla="*/ 2 h 262"/>
                  <a:gd name="T96" fmla="*/ 2 w 347"/>
                  <a:gd name="T97" fmla="*/ 1 h 262"/>
                  <a:gd name="T98" fmla="*/ 2 w 347"/>
                  <a:gd name="T99" fmla="*/ 1 h 262"/>
                  <a:gd name="T100" fmla="*/ 2 w 347"/>
                  <a:gd name="T101" fmla="*/ 1 h 262"/>
                  <a:gd name="T102" fmla="*/ 2 w 347"/>
                  <a:gd name="T103" fmla="*/ 2 h 262"/>
                  <a:gd name="T104" fmla="*/ 2 w 347"/>
                  <a:gd name="T105" fmla="*/ 2 h 262"/>
                  <a:gd name="T106" fmla="*/ 2 w 347"/>
                  <a:gd name="T107" fmla="*/ 2 h 262"/>
                  <a:gd name="T108" fmla="*/ 1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430">
                <a:extLst>
                  <a:ext uri="{FF2B5EF4-FFF2-40B4-BE49-F238E27FC236}">
                    <a16:creationId xmlns:a16="http://schemas.microsoft.com/office/drawing/2014/main" id="{B0DD2CE0-762B-FE47-A047-548EE4E77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4 w 544"/>
                  <a:gd name="T1" fmla="*/ 3 h 298"/>
                  <a:gd name="T2" fmla="*/ 4 w 544"/>
                  <a:gd name="T3" fmla="*/ 3 h 298"/>
                  <a:gd name="T4" fmla="*/ 4 w 544"/>
                  <a:gd name="T5" fmla="*/ 4 h 298"/>
                  <a:gd name="T6" fmla="*/ 4 w 544"/>
                  <a:gd name="T7" fmla="*/ 4 h 298"/>
                  <a:gd name="T8" fmla="*/ 4 w 544"/>
                  <a:gd name="T9" fmla="*/ 5 h 298"/>
                  <a:gd name="T10" fmla="*/ 4 w 544"/>
                  <a:gd name="T11" fmla="*/ 5 h 298"/>
                  <a:gd name="T12" fmla="*/ 3 w 544"/>
                  <a:gd name="T13" fmla="*/ 5 h 298"/>
                  <a:gd name="T14" fmla="*/ 3 w 544"/>
                  <a:gd name="T15" fmla="*/ 5 h 298"/>
                  <a:gd name="T16" fmla="*/ 2 w 544"/>
                  <a:gd name="T17" fmla="*/ 5 h 298"/>
                  <a:gd name="T18" fmla="*/ 1 w 544"/>
                  <a:gd name="T19" fmla="*/ 5 h 298"/>
                  <a:gd name="T20" fmla="*/ 1 w 544"/>
                  <a:gd name="T21" fmla="*/ 4 h 298"/>
                  <a:gd name="T22" fmla="*/ 1 w 544"/>
                  <a:gd name="T23" fmla="*/ 4 h 298"/>
                  <a:gd name="T24" fmla="*/ 1 w 544"/>
                  <a:gd name="T25" fmla="*/ 3 h 298"/>
                  <a:gd name="T26" fmla="*/ 1 w 544"/>
                  <a:gd name="T27" fmla="*/ 3 h 298"/>
                  <a:gd name="T28" fmla="*/ 2 w 544"/>
                  <a:gd name="T29" fmla="*/ 3 h 298"/>
                  <a:gd name="T30" fmla="*/ 2 w 544"/>
                  <a:gd name="T31" fmla="*/ 3 h 298"/>
                  <a:gd name="T32" fmla="*/ 3 w 544"/>
                  <a:gd name="T33" fmla="*/ 3 h 298"/>
                  <a:gd name="T34" fmla="*/ 3 w 544"/>
                  <a:gd name="T35" fmla="*/ 3 h 298"/>
                  <a:gd name="T36" fmla="*/ 3 w 544"/>
                  <a:gd name="T37" fmla="*/ 3 h 298"/>
                  <a:gd name="T38" fmla="*/ 3 w 544"/>
                  <a:gd name="T39" fmla="*/ 3 h 298"/>
                  <a:gd name="T40" fmla="*/ 3 w 544"/>
                  <a:gd name="T41" fmla="*/ 3 h 298"/>
                  <a:gd name="T42" fmla="*/ 4 w 544"/>
                  <a:gd name="T43" fmla="*/ 3 h 298"/>
                  <a:gd name="T44" fmla="*/ 3 w 544"/>
                  <a:gd name="T45" fmla="*/ 2 h 298"/>
                  <a:gd name="T46" fmla="*/ 3 w 544"/>
                  <a:gd name="T47" fmla="*/ 2 h 298"/>
                  <a:gd name="T48" fmla="*/ 4 w 544"/>
                  <a:gd name="T49" fmla="*/ 2 h 298"/>
                  <a:gd name="T50" fmla="*/ 4 w 544"/>
                  <a:gd name="T51" fmla="*/ 1 h 298"/>
                  <a:gd name="T52" fmla="*/ 4 w 544"/>
                  <a:gd name="T53" fmla="*/ 1 h 298"/>
                  <a:gd name="T54" fmla="*/ 5 w 544"/>
                  <a:gd name="T55" fmla="*/ 0 h 298"/>
                  <a:gd name="T56" fmla="*/ 6 w 544"/>
                  <a:gd name="T57" fmla="*/ 1 h 298"/>
                  <a:gd name="T58" fmla="*/ 6 w 544"/>
                  <a:gd name="T59" fmla="*/ 1 h 298"/>
                  <a:gd name="T60" fmla="*/ 6 w 544"/>
                  <a:gd name="T61" fmla="*/ 2 h 298"/>
                  <a:gd name="T62" fmla="*/ 7 w 544"/>
                  <a:gd name="T63" fmla="*/ 2 h 298"/>
                  <a:gd name="T64" fmla="*/ 7 w 544"/>
                  <a:gd name="T65" fmla="*/ 2 h 298"/>
                  <a:gd name="T66" fmla="*/ 7 w 544"/>
                  <a:gd name="T67" fmla="*/ 3 h 298"/>
                  <a:gd name="T68" fmla="*/ 7 w 544"/>
                  <a:gd name="T69" fmla="*/ 3 h 298"/>
                  <a:gd name="T70" fmla="*/ 7 w 544"/>
                  <a:gd name="T71" fmla="*/ 3 h 298"/>
                  <a:gd name="T72" fmla="*/ 7 w 544"/>
                  <a:gd name="T73" fmla="*/ 3 h 298"/>
                  <a:gd name="T74" fmla="*/ 8 w 544"/>
                  <a:gd name="T75" fmla="*/ 2 h 298"/>
                  <a:gd name="T76" fmla="*/ 9 w 544"/>
                  <a:gd name="T77" fmla="*/ 2 h 298"/>
                  <a:gd name="T78" fmla="*/ 9 w 544"/>
                  <a:gd name="T79" fmla="*/ 3 h 298"/>
                  <a:gd name="T80" fmla="*/ 9 w 544"/>
                  <a:gd name="T81" fmla="*/ 3 h 298"/>
                  <a:gd name="T82" fmla="*/ 9 w 544"/>
                  <a:gd name="T83" fmla="*/ 4 h 298"/>
                  <a:gd name="T84" fmla="*/ 9 w 544"/>
                  <a:gd name="T85" fmla="*/ 4 h 298"/>
                  <a:gd name="T86" fmla="*/ 8 w 544"/>
                  <a:gd name="T87" fmla="*/ 4 h 298"/>
                  <a:gd name="T88" fmla="*/ 8 w 544"/>
                  <a:gd name="T89" fmla="*/ 5 h 298"/>
                  <a:gd name="T90" fmla="*/ 7 w 544"/>
                  <a:gd name="T91" fmla="*/ 5 h 298"/>
                  <a:gd name="T92" fmla="*/ 7 w 544"/>
                  <a:gd name="T93" fmla="*/ 5 h 298"/>
                  <a:gd name="T94" fmla="*/ 6 w 544"/>
                  <a:gd name="T95" fmla="*/ 4 h 298"/>
                  <a:gd name="T96" fmla="*/ 6 w 544"/>
                  <a:gd name="T97" fmla="*/ 4 h 298"/>
                  <a:gd name="T98" fmla="*/ 6 w 544"/>
                  <a:gd name="T99" fmla="*/ 3 h 298"/>
                  <a:gd name="T100" fmla="*/ 6 w 544"/>
                  <a:gd name="T101" fmla="*/ 3 h 298"/>
                  <a:gd name="T102" fmla="*/ 5 w 544"/>
                  <a:gd name="T103" fmla="*/ 3 h 298"/>
                  <a:gd name="T104" fmla="*/ 5 w 544"/>
                  <a:gd name="T105" fmla="*/ 3 h 298"/>
                  <a:gd name="T106" fmla="*/ 5 w 544"/>
                  <a:gd name="T107" fmla="*/ 4 h 298"/>
                  <a:gd name="T108" fmla="*/ 4 w 544"/>
                  <a:gd name="T109" fmla="*/ 3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7" name="Freeform 431">
              <a:extLst>
                <a:ext uri="{FF2B5EF4-FFF2-40B4-BE49-F238E27FC236}">
                  <a16:creationId xmlns:a16="http://schemas.microsoft.com/office/drawing/2014/main" id="{E6B6B117-A07D-1848-AD90-19FA3A95B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2 w 271"/>
                <a:gd name="T1" fmla="*/ 0 h 501"/>
                <a:gd name="T2" fmla="*/ 1 w 271"/>
                <a:gd name="T3" fmla="*/ 0 h 501"/>
                <a:gd name="T4" fmla="*/ 1 w 271"/>
                <a:gd name="T5" fmla="*/ 0 h 501"/>
                <a:gd name="T6" fmla="*/ 1 w 271"/>
                <a:gd name="T7" fmla="*/ 1 h 501"/>
                <a:gd name="T8" fmla="*/ 1 w 271"/>
                <a:gd name="T9" fmla="*/ 1 h 501"/>
                <a:gd name="T10" fmla="*/ 1 w 271"/>
                <a:gd name="T11" fmla="*/ 1 h 501"/>
                <a:gd name="T12" fmla="*/ 1 w 271"/>
                <a:gd name="T13" fmla="*/ 1 h 501"/>
                <a:gd name="T14" fmla="*/ 0 w 271"/>
                <a:gd name="T15" fmla="*/ 1 h 501"/>
                <a:gd name="T16" fmla="*/ 0 w 271"/>
                <a:gd name="T17" fmla="*/ 2 h 501"/>
                <a:gd name="T18" fmla="*/ 0 w 271"/>
                <a:gd name="T19" fmla="*/ 2 h 501"/>
                <a:gd name="T20" fmla="*/ 0 w 271"/>
                <a:gd name="T21" fmla="*/ 2 h 501"/>
                <a:gd name="T22" fmla="*/ 0 w 271"/>
                <a:gd name="T23" fmla="*/ 3 h 501"/>
                <a:gd name="T24" fmla="*/ 0 w 271"/>
                <a:gd name="T25" fmla="*/ 4 h 501"/>
                <a:gd name="T26" fmla="*/ 0 w 271"/>
                <a:gd name="T27" fmla="*/ 4 h 501"/>
                <a:gd name="T28" fmla="*/ 0 w 271"/>
                <a:gd name="T29" fmla="*/ 4 h 501"/>
                <a:gd name="T30" fmla="*/ 0 w 271"/>
                <a:gd name="T31" fmla="*/ 5 h 501"/>
                <a:gd name="T32" fmla="*/ 0 w 271"/>
                <a:gd name="T33" fmla="*/ 6 h 501"/>
                <a:gd name="T34" fmla="*/ 0 w 271"/>
                <a:gd name="T35" fmla="*/ 7 h 501"/>
                <a:gd name="T36" fmla="*/ 0 w 271"/>
                <a:gd name="T37" fmla="*/ 7 h 501"/>
                <a:gd name="T38" fmla="*/ 1 w 271"/>
                <a:gd name="T39" fmla="*/ 7 h 501"/>
                <a:gd name="T40" fmla="*/ 1 w 271"/>
                <a:gd name="T41" fmla="*/ 7 h 501"/>
                <a:gd name="T42" fmla="*/ 2 w 271"/>
                <a:gd name="T43" fmla="*/ 7 h 501"/>
                <a:gd name="T44" fmla="*/ 2 w 271"/>
                <a:gd name="T45" fmla="*/ 7 h 501"/>
                <a:gd name="T46" fmla="*/ 3 w 271"/>
                <a:gd name="T47" fmla="*/ 7 h 501"/>
                <a:gd name="T48" fmla="*/ 3 w 271"/>
                <a:gd name="T49" fmla="*/ 7 h 501"/>
                <a:gd name="T50" fmla="*/ 3 w 271"/>
                <a:gd name="T51" fmla="*/ 7 h 501"/>
                <a:gd name="T52" fmla="*/ 4 w 271"/>
                <a:gd name="T53" fmla="*/ 6 h 501"/>
                <a:gd name="T54" fmla="*/ 4 w 271"/>
                <a:gd name="T55" fmla="*/ 5 h 501"/>
                <a:gd name="T56" fmla="*/ 4 w 271"/>
                <a:gd name="T57" fmla="*/ 4 h 501"/>
                <a:gd name="T58" fmla="*/ 3 w 271"/>
                <a:gd name="T59" fmla="*/ 4 h 501"/>
                <a:gd name="T60" fmla="*/ 3 w 271"/>
                <a:gd name="T61" fmla="*/ 3 h 501"/>
                <a:gd name="T62" fmla="*/ 3 w 271"/>
                <a:gd name="T63" fmla="*/ 2 h 501"/>
                <a:gd name="T64" fmla="*/ 3 w 271"/>
                <a:gd name="T65" fmla="*/ 2 h 501"/>
                <a:gd name="T66" fmla="*/ 3 w 271"/>
                <a:gd name="T67" fmla="*/ 1 h 501"/>
                <a:gd name="T68" fmla="*/ 3 w 271"/>
                <a:gd name="T69" fmla="*/ 1 h 501"/>
                <a:gd name="T70" fmla="*/ 2 w 271"/>
                <a:gd name="T71" fmla="*/ 0 h 501"/>
                <a:gd name="T72" fmla="*/ 2 w 271"/>
                <a:gd name="T73" fmla="*/ 0 h 501"/>
                <a:gd name="T74" fmla="*/ 2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2" name="Group 432">
            <a:extLst>
              <a:ext uri="{FF2B5EF4-FFF2-40B4-BE49-F238E27FC236}">
                <a16:creationId xmlns:a16="http://schemas.microsoft.com/office/drawing/2014/main" id="{A449A796-2DFE-0145-BC67-07A5A0B48732}"/>
              </a:ext>
            </a:extLst>
          </p:cNvPr>
          <p:cNvGrpSpPr>
            <a:grpSpLocks/>
          </p:cNvGrpSpPr>
          <p:nvPr/>
        </p:nvGrpSpPr>
        <p:grpSpPr bwMode="auto">
          <a:xfrm>
            <a:off x="7644933" y="4153073"/>
            <a:ext cx="502814" cy="534588"/>
            <a:chOff x="4946" y="2328"/>
            <a:chExt cx="137" cy="201"/>
          </a:xfrm>
        </p:grpSpPr>
        <p:sp>
          <p:nvSpPr>
            <p:cNvPr id="443" name="Freeform 433">
              <a:extLst>
                <a:ext uri="{FF2B5EF4-FFF2-40B4-BE49-F238E27FC236}">
                  <a16:creationId xmlns:a16="http://schemas.microsoft.com/office/drawing/2014/main" id="{DA2D8011-0DE2-8443-A5C0-1D620515A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2430"/>
              <a:ext cx="8" cy="99"/>
            </a:xfrm>
            <a:custGeom>
              <a:avLst/>
              <a:gdLst>
                <a:gd name="T0" fmla="*/ 0 w 8"/>
                <a:gd name="T1" fmla="*/ 0 h 99"/>
                <a:gd name="T2" fmla="*/ 5 w 8"/>
                <a:gd name="T3" fmla="*/ 33 h 99"/>
                <a:gd name="T4" fmla="*/ 8 w 8"/>
                <a:gd name="T5" fmla="*/ 56 h 99"/>
                <a:gd name="T6" fmla="*/ 8 w 8"/>
                <a:gd name="T7" fmla="*/ 99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9"/>
                <a:gd name="T14" fmla="*/ 8 w 8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9">
                  <a:moveTo>
                    <a:pt x="0" y="0"/>
                  </a:moveTo>
                  <a:cubicBezTo>
                    <a:pt x="1" y="5"/>
                    <a:pt x="4" y="24"/>
                    <a:pt x="5" y="33"/>
                  </a:cubicBezTo>
                  <a:cubicBezTo>
                    <a:pt x="6" y="42"/>
                    <a:pt x="8" y="45"/>
                    <a:pt x="8" y="56"/>
                  </a:cubicBezTo>
                  <a:cubicBezTo>
                    <a:pt x="8" y="67"/>
                    <a:pt x="8" y="90"/>
                    <a:pt x="8" y="99"/>
                  </a:cubicBezTo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434">
              <a:extLst>
                <a:ext uri="{FF2B5EF4-FFF2-40B4-BE49-F238E27FC236}">
                  <a16:creationId xmlns:a16="http://schemas.microsoft.com/office/drawing/2014/main" id="{C865D225-0727-1D4A-B91C-07E841A74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" y="2328"/>
              <a:ext cx="137" cy="201"/>
            </a:xfrm>
            <a:custGeom>
              <a:avLst/>
              <a:gdLst>
                <a:gd name="T0" fmla="*/ 0 w 367"/>
                <a:gd name="T1" fmla="*/ 15 h 196"/>
                <a:gd name="T2" fmla="*/ 0 w 367"/>
                <a:gd name="T3" fmla="*/ 6 h 196"/>
                <a:gd name="T4" fmla="*/ 0 w 367"/>
                <a:gd name="T5" fmla="*/ 15 h 196"/>
                <a:gd name="T6" fmla="*/ 0 w 367"/>
                <a:gd name="T7" fmla="*/ 13 h 196"/>
                <a:gd name="T8" fmla="*/ 0 w 367"/>
                <a:gd name="T9" fmla="*/ 45 h 196"/>
                <a:gd name="T10" fmla="*/ 0 w 367"/>
                <a:gd name="T11" fmla="*/ 81 h 196"/>
                <a:gd name="T12" fmla="*/ 0 w 367"/>
                <a:gd name="T13" fmla="*/ 110 h 196"/>
                <a:gd name="T14" fmla="*/ 0 w 367"/>
                <a:gd name="T15" fmla="*/ 143 h 196"/>
                <a:gd name="T16" fmla="*/ 0 w 367"/>
                <a:gd name="T17" fmla="*/ 176 h 196"/>
                <a:gd name="T18" fmla="*/ 0 w 367"/>
                <a:gd name="T19" fmla="*/ 211 h 196"/>
                <a:gd name="T20" fmla="*/ 0 w 367"/>
                <a:gd name="T21" fmla="*/ 208 h 196"/>
                <a:gd name="T22" fmla="*/ 0 w 367"/>
                <a:gd name="T23" fmla="*/ 223 h 196"/>
                <a:gd name="T24" fmla="*/ 0 w 367"/>
                <a:gd name="T25" fmla="*/ 215 h 196"/>
                <a:gd name="T26" fmla="*/ 0 w 367"/>
                <a:gd name="T27" fmla="*/ 192 h 196"/>
                <a:gd name="T28" fmla="*/ 0 w 367"/>
                <a:gd name="T29" fmla="*/ 179 h 196"/>
                <a:gd name="T30" fmla="*/ 0 w 367"/>
                <a:gd name="T31" fmla="*/ 159 h 196"/>
                <a:gd name="T32" fmla="*/ 0 w 367"/>
                <a:gd name="T33" fmla="*/ 125 h 196"/>
                <a:gd name="T34" fmla="*/ 0 w 367"/>
                <a:gd name="T35" fmla="*/ 119 h 196"/>
                <a:gd name="T36" fmla="*/ 0 w 367"/>
                <a:gd name="T37" fmla="*/ 127 h 196"/>
                <a:gd name="T38" fmla="*/ 0 w 367"/>
                <a:gd name="T39" fmla="*/ 128 h 196"/>
                <a:gd name="T40" fmla="*/ 0 w 367"/>
                <a:gd name="T41" fmla="*/ 144 h 196"/>
                <a:gd name="T42" fmla="*/ 0 w 367"/>
                <a:gd name="T43" fmla="*/ 172 h 196"/>
                <a:gd name="T44" fmla="*/ 0 w 367"/>
                <a:gd name="T45" fmla="*/ 197 h 196"/>
                <a:gd name="T46" fmla="*/ 0 w 367"/>
                <a:gd name="T47" fmla="*/ 223 h 196"/>
                <a:gd name="T48" fmla="*/ 1 w 367"/>
                <a:gd name="T49" fmla="*/ 220 h 196"/>
                <a:gd name="T50" fmla="*/ 1 w 367"/>
                <a:gd name="T51" fmla="*/ 209 h 196"/>
                <a:gd name="T52" fmla="*/ 1 w 367"/>
                <a:gd name="T53" fmla="*/ 209 h 196"/>
                <a:gd name="T54" fmla="*/ 1 w 367"/>
                <a:gd name="T55" fmla="*/ 216 h 196"/>
                <a:gd name="T56" fmla="*/ 1 w 367"/>
                <a:gd name="T57" fmla="*/ 226 h 196"/>
                <a:gd name="T58" fmla="*/ 1 w 367"/>
                <a:gd name="T59" fmla="*/ 223 h 196"/>
                <a:gd name="T60" fmla="*/ 1 w 367"/>
                <a:gd name="T61" fmla="*/ 194 h 196"/>
                <a:gd name="T62" fmla="*/ 1 w 367"/>
                <a:gd name="T63" fmla="*/ 150 h 196"/>
                <a:gd name="T64" fmla="*/ 1 w 367"/>
                <a:gd name="T65" fmla="*/ 128 h 196"/>
                <a:gd name="T66" fmla="*/ 1 w 367"/>
                <a:gd name="T67" fmla="*/ 98 h 196"/>
                <a:gd name="T68" fmla="*/ 1 w 367"/>
                <a:gd name="T69" fmla="*/ 78 h 196"/>
                <a:gd name="T70" fmla="*/ 1 w 367"/>
                <a:gd name="T71" fmla="*/ 49 h 196"/>
                <a:gd name="T72" fmla="*/ 1 w 367"/>
                <a:gd name="T73" fmla="*/ 36 h 196"/>
                <a:gd name="T74" fmla="*/ 1 w 367"/>
                <a:gd name="T75" fmla="*/ 43 h 196"/>
                <a:gd name="T76" fmla="*/ 1 w 367"/>
                <a:gd name="T77" fmla="*/ 52 h 196"/>
                <a:gd name="T78" fmla="*/ 1 w 367"/>
                <a:gd name="T79" fmla="*/ 26 h 196"/>
                <a:gd name="T80" fmla="*/ 0 w 367"/>
                <a:gd name="T81" fmla="*/ 6 h 196"/>
                <a:gd name="T82" fmla="*/ 0 w 367"/>
                <a:gd name="T83" fmla="*/ 6 h 196"/>
                <a:gd name="T84" fmla="*/ 0 w 367"/>
                <a:gd name="T85" fmla="*/ 9 h 196"/>
                <a:gd name="T86" fmla="*/ 0 w 367"/>
                <a:gd name="T87" fmla="*/ 4 h 196"/>
                <a:gd name="T88" fmla="*/ 0 w 367"/>
                <a:gd name="T89" fmla="*/ 13 h 1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67"/>
                <a:gd name="T136" fmla="*/ 0 h 196"/>
                <a:gd name="T137" fmla="*/ 367 w 367"/>
                <a:gd name="T138" fmla="*/ 196 h 1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67" h="196">
                  <a:moveTo>
                    <a:pt x="134" y="28"/>
                  </a:moveTo>
                  <a:lnTo>
                    <a:pt x="129" y="21"/>
                  </a:lnTo>
                  <a:lnTo>
                    <a:pt x="123" y="15"/>
                  </a:lnTo>
                  <a:lnTo>
                    <a:pt x="116" y="11"/>
                  </a:lnTo>
                  <a:lnTo>
                    <a:pt x="109" y="7"/>
                  </a:lnTo>
                  <a:lnTo>
                    <a:pt x="101" y="6"/>
                  </a:lnTo>
                  <a:lnTo>
                    <a:pt x="94" y="7"/>
                  </a:lnTo>
                  <a:lnTo>
                    <a:pt x="88" y="9"/>
                  </a:lnTo>
                  <a:lnTo>
                    <a:pt x="82" y="15"/>
                  </a:lnTo>
                  <a:lnTo>
                    <a:pt x="74" y="11"/>
                  </a:lnTo>
                  <a:lnTo>
                    <a:pt x="65" y="9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39" y="28"/>
                  </a:lnTo>
                  <a:lnTo>
                    <a:pt x="35" y="39"/>
                  </a:lnTo>
                  <a:lnTo>
                    <a:pt x="33" y="53"/>
                  </a:lnTo>
                  <a:lnTo>
                    <a:pt x="37" y="69"/>
                  </a:lnTo>
                  <a:lnTo>
                    <a:pt x="25" y="69"/>
                  </a:lnTo>
                  <a:lnTo>
                    <a:pt x="16" y="75"/>
                  </a:lnTo>
                  <a:lnTo>
                    <a:pt x="10" y="84"/>
                  </a:lnTo>
                  <a:lnTo>
                    <a:pt x="9" y="94"/>
                  </a:lnTo>
                  <a:lnTo>
                    <a:pt x="7" y="103"/>
                  </a:lnTo>
                  <a:lnTo>
                    <a:pt x="2" y="112"/>
                  </a:lnTo>
                  <a:lnTo>
                    <a:pt x="3" y="124"/>
                  </a:lnTo>
                  <a:lnTo>
                    <a:pt x="18" y="136"/>
                  </a:lnTo>
                  <a:lnTo>
                    <a:pt x="6" y="143"/>
                  </a:lnTo>
                  <a:lnTo>
                    <a:pt x="0" y="152"/>
                  </a:lnTo>
                  <a:lnTo>
                    <a:pt x="0" y="163"/>
                  </a:lnTo>
                  <a:lnTo>
                    <a:pt x="6" y="173"/>
                  </a:lnTo>
                  <a:lnTo>
                    <a:pt x="14" y="181"/>
                  </a:lnTo>
                  <a:lnTo>
                    <a:pt x="28" y="186"/>
                  </a:lnTo>
                  <a:lnTo>
                    <a:pt x="43" y="186"/>
                  </a:lnTo>
                  <a:lnTo>
                    <a:pt x="61" y="178"/>
                  </a:lnTo>
                  <a:lnTo>
                    <a:pt x="66" y="184"/>
                  </a:lnTo>
                  <a:lnTo>
                    <a:pt x="75" y="189"/>
                  </a:lnTo>
                  <a:lnTo>
                    <a:pt x="88" y="192"/>
                  </a:lnTo>
                  <a:lnTo>
                    <a:pt x="100" y="192"/>
                  </a:lnTo>
                  <a:lnTo>
                    <a:pt x="113" y="190"/>
                  </a:lnTo>
                  <a:lnTo>
                    <a:pt x="123" y="185"/>
                  </a:lnTo>
                  <a:lnTo>
                    <a:pt x="130" y="177"/>
                  </a:lnTo>
                  <a:lnTo>
                    <a:pt x="132" y="164"/>
                  </a:lnTo>
                  <a:lnTo>
                    <a:pt x="138" y="165"/>
                  </a:lnTo>
                  <a:lnTo>
                    <a:pt x="145" y="164"/>
                  </a:lnTo>
                  <a:lnTo>
                    <a:pt x="151" y="160"/>
                  </a:lnTo>
                  <a:lnTo>
                    <a:pt x="155" y="155"/>
                  </a:lnTo>
                  <a:lnTo>
                    <a:pt x="159" y="149"/>
                  </a:lnTo>
                  <a:lnTo>
                    <a:pt x="159" y="142"/>
                  </a:lnTo>
                  <a:lnTo>
                    <a:pt x="158" y="136"/>
                  </a:lnTo>
                  <a:lnTo>
                    <a:pt x="153" y="130"/>
                  </a:lnTo>
                  <a:lnTo>
                    <a:pt x="146" y="119"/>
                  </a:lnTo>
                  <a:lnTo>
                    <a:pt x="146" y="107"/>
                  </a:lnTo>
                  <a:lnTo>
                    <a:pt x="153" y="98"/>
                  </a:lnTo>
                  <a:lnTo>
                    <a:pt x="165" y="96"/>
                  </a:lnTo>
                  <a:lnTo>
                    <a:pt x="165" y="101"/>
                  </a:lnTo>
                  <a:lnTo>
                    <a:pt x="168" y="104"/>
                  </a:lnTo>
                  <a:lnTo>
                    <a:pt x="173" y="106"/>
                  </a:lnTo>
                  <a:lnTo>
                    <a:pt x="179" y="109"/>
                  </a:lnTo>
                  <a:lnTo>
                    <a:pt x="185" y="110"/>
                  </a:lnTo>
                  <a:lnTo>
                    <a:pt x="191" y="111"/>
                  </a:lnTo>
                  <a:lnTo>
                    <a:pt x="197" y="110"/>
                  </a:lnTo>
                  <a:lnTo>
                    <a:pt x="202" y="109"/>
                  </a:lnTo>
                  <a:lnTo>
                    <a:pt x="200" y="117"/>
                  </a:lnTo>
                  <a:lnTo>
                    <a:pt x="200" y="125"/>
                  </a:lnTo>
                  <a:lnTo>
                    <a:pt x="204" y="133"/>
                  </a:lnTo>
                  <a:lnTo>
                    <a:pt x="208" y="140"/>
                  </a:lnTo>
                  <a:lnTo>
                    <a:pt x="212" y="148"/>
                  </a:lnTo>
                  <a:lnTo>
                    <a:pt x="211" y="156"/>
                  </a:lnTo>
                  <a:lnTo>
                    <a:pt x="206" y="163"/>
                  </a:lnTo>
                  <a:lnTo>
                    <a:pt x="202" y="169"/>
                  </a:lnTo>
                  <a:lnTo>
                    <a:pt x="197" y="174"/>
                  </a:lnTo>
                  <a:lnTo>
                    <a:pt x="198" y="184"/>
                  </a:lnTo>
                  <a:lnTo>
                    <a:pt x="205" y="192"/>
                  </a:lnTo>
                  <a:lnTo>
                    <a:pt x="222" y="195"/>
                  </a:lnTo>
                  <a:lnTo>
                    <a:pt x="236" y="194"/>
                  </a:lnTo>
                  <a:lnTo>
                    <a:pt x="244" y="190"/>
                  </a:lnTo>
                  <a:lnTo>
                    <a:pt x="249" y="186"/>
                  </a:lnTo>
                  <a:lnTo>
                    <a:pt x="255" y="181"/>
                  </a:lnTo>
                  <a:lnTo>
                    <a:pt x="258" y="179"/>
                  </a:lnTo>
                  <a:lnTo>
                    <a:pt x="263" y="179"/>
                  </a:lnTo>
                  <a:lnTo>
                    <a:pt x="267" y="178"/>
                  </a:lnTo>
                  <a:lnTo>
                    <a:pt x="272" y="179"/>
                  </a:lnTo>
                  <a:lnTo>
                    <a:pt x="278" y="180"/>
                  </a:lnTo>
                  <a:lnTo>
                    <a:pt x="283" y="182"/>
                  </a:lnTo>
                  <a:lnTo>
                    <a:pt x="288" y="186"/>
                  </a:lnTo>
                  <a:lnTo>
                    <a:pt x="294" y="190"/>
                  </a:lnTo>
                  <a:lnTo>
                    <a:pt x="299" y="193"/>
                  </a:lnTo>
                  <a:lnTo>
                    <a:pt x="306" y="195"/>
                  </a:lnTo>
                  <a:lnTo>
                    <a:pt x="317" y="196"/>
                  </a:lnTo>
                  <a:lnTo>
                    <a:pt x="327" y="195"/>
                  </a:lnTo>
                  <a:lnTo>
                    <a:pt x="337" y="192"/>
                  </a:lnTo>
                  <a:lnTo>
                    <a:pt x="347" y="187"/>
                  </a:lnTo>
                  <a:lnTo>
                    <a:pt x="356" y="179"/>
                  </a:lnTo>
                  <a:lnTo>
                    <a:pt x="362" y="167"/>
                  </a:lnTo>
                  <a:lnTo>
                    <a:pt x="367" y="147"/>
                  </a:lnTo>
                  <a:lnTo>
                    <a:pt x="366" y="135"/>
                  </a:lnTo>
                  <a:lnTo>
                    <a:pt x="360" y="129"/>
                  </a:lnTo>
                  <a:lnTo>
                    <a:pt x="352" y="127"/>
                  </a:lnTo>
                  <a:lnTo>
                    <a:pt x="347" y="120"/>
                  </a:lnTo>
                  <a:lnTo>
                    <a:pt x="349" y="110"/>
                  </a:lnTo>
                  <a:lnTo>
                    <a:pt x="350" y="98"/>
                  </a:lnTo>
                  <a:lnTo>
                    <a:pt x="339" y="89"/>
                  </a:lnTo>
                  <a:lnTo>
                    <a:pt x="333" y="86"/>
                  </a:lnTo>
                  <a:lnTo>
                    <a:pt x="331" y="80"/>
                  </a:lnTo>
                  <a:lnTo>
                    <a:pt x="329" y="73"/>
                  </a:lnTo>
                  <a:lnTo>
                    <a:pt x="329" y="66"/>
                  </a:lnTo>
                  <a:lnTo>
                    <a:pt x="329" y="58"/>
                  </a:lnTo>
                  <a:lnTo>
                    <a:pt x="327" y="50"/>
                  </a:lnTo>
                  <a:lnTo>
                    <a:pt x="320" y="43"/>
                  </a:lnTo>
                  <a:lnTo>
                    <a:pt x="310" y="36"/>
                  </a:lnTo>
                  <a:lnTo>
                    <a:pt x="297" y="31"/>
                  </a:lnTo>
                  <a:lnTo>
                    <a:pt x="287" y="30"/>
                  </a:lnTo>
                  <a:lnTo>
                    <a:pt x="279" y="31"/>
                  </a:lnTo>
                  <a:lnTo>
                    <a:pt x="273" y="34"/>
                  </a:lnTo>
                  <a:lnTo>
                    <a:pt x="267" y="37"/>
                  </a:lnTo>
                  <a:lnTo>
                    <a:pt x="264" y="41"/>
                  </a:lnTo>
                  <a:lnTo>
                    <a:pt x="261" y="44"/>
                  </a:lnTo>
                  <a:lnTo>
                    <a:pt x="260" y="46"/>
                  </a:lnTo>
                  <a:lnTo>
                    <a:pt x="258" y="37"/>
                  </a:lnTo>
                  <a:lnTo>
                    <a:pt x="253" y="28"/>
                  </a:lnTo>
                  <a:lnTo>
                    <a:pt x="248" y="20"/>
                  </a:lnTo>
                  <a:lnTo>
                    <a:pt x="240" y="13"/>
                  </a:lnTo>
                  <a:lnTo>
                    <a:pt x="230" y="8"/>
                  </a:lnTo>
                  <a:lnTo>
                    <a:pt x="221" y="6"/>
                  </a:lnTo>
                  <a:lnTo>
                    <a:pt x="211" y="7"/>
                  </a:lnTo>
                  <a:lnTo>
                    <a:pt x="202" y="13"/>
                  </a:lnTo>
                  <a:lnTo>
                    <a:pt x="198" y="6"/>
                  </a:lnTo>
                  <a:lnTo>
                    <a:pt x="191" y="0"/>
                  </a:lnTo>
                  <a:lnTo>
                    <a:pt x="184" y="1"/>
                  </a:lnTo>
                  <a:lnTo>
                    <a:pt x="179" y="9"/>
                  </a:lnTo>
                  <a:lnTo>
                    <a:pt x="174" y="6"/>
                  </a:lnTo>
                  <a:lnTo>
                    <a:pt x="167" y="5"/>
                  </a:lnTo>
                  <a:lnTo>
                    <a:pt x="160" y="4"/>
                  </a:lnTo>
                  <a:lnTo>
                    <a:pt x="152" y="5"/>
                  </a:lnTo>
                  <a:lnTo>
                    <a:pt x="145" y="8"/>
                  </a:lnTo>
                  <a:lnTo>
                    <a:pt x="139" y="13"/>
                  </a:lnTo>
                  <a:lnTo>
                    <a:pt x="135" y="20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5" name="Freeform 437">
            <a:extLst>
              <a:ext uri="{FF2B5EF4-FFF2-40B4-BE49-F238E27FC236}">
                <a16:creationId xmlns:a16="http://schemas.microsoft.com/office/drawing/2014/main" id="{C7DDE9E3-3433-B34E-96B6-F851BB921EA2}"/>
              </a:ext>
            </a:extLst>
          </p:cNvPr>
          <p:cNvSpPr>
            <a:spLocks/>
          </p:cNvSpPr>
          <p:nvPr/>
        </p:nvSpPr>
        <p:spPr bwMode="auto">
          <a:xfrm>
            <a:off x="6259990" y="3625199"/>
            <a:ext cx="260683" cy="41722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" name="Freeform 438">
            <a:extLst>
              <a:ext uri="{FF2B5EF4-FFF2-40B4-BE49-F238E27FC236}">
                <a16:creationId xmlns:a16="http://schemas.microsoft.com/office/drawing/2014/main" id="{1BA07DE3-1149-7D43-AC4A-D1C973609CFA}"/>
              </a:ext>
            </a:extLst>
          </p:cNvPr>
          <p:cNvSpPr>
            <a:spLocks/>
          </p:cNvSpPr>
          <p:nvPr/>
        </p:nvSpPr>
        <p:spPr bwMode="auto">
          <a:xfrm>
            <a:off x="5021681" y="3177618"/>
            <a:ext cx="223934" cy="43450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7" name="Freeform 439">
            <a:extLst>
              <a:ext uri="{FF2B5EF4-FFF2-40B4-BE49-F238E27FC236}">
                <a16:creationId xmlns:a16="http://schemas.microsoft.com/office/drawing/2014/main" id="{5DA87980-CA86-5A4A-B911-3082E74DF34B}"/>
              </a:ext>
            </a:extLst>
          </p:cNvPr>
          <p:cNvSpPr>
            <a:spLocks/>
          </p:cNvSpPr>
          <p:nvPr/>
        </p:nvSpPr>
        <p:spPr bwMode="auto">
          <a:xfrm>
            <a:off x="5164106" y="3217591"/>
            <a:ext cx="232713" cy="448987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Freeform 440">
            <a:extLst>
              <a:ext uri="{FF2B5EF4-FFF2-40B4-BE49-F238E27FC236}">
                <a16:creationId xmlns:a16="http://schemas.microsoft.com/office/drawing/2014/main" id="{A13788ED-096D-ED43-BC4E-1CEE7C26EA70}"/>
              </a:ext>
            </a:extLst>
          </p:cNvPr>
          <p:cNvSpPr>
            <a:spLocks/>
          </p:cNvSpPr>
          <p:nvPr/>
        </p:nvSpPr>
        <p:spPr bwMode="auto">
          <a:xfrm>
            <a:off x="5295833" y="3177761"/>
            <a:ext cx="254668" cy="4743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9" name="Freeform 441">
            <a:extLst>
              <a:ext uri="{FF2B5EF4-FFF2-40B4-BE49-F238E27FC236}">
                <a16:creationId xmlns:a16="http://schemas.microsoft.com/office/drawing/2014/main" id="{4C3C5526-337C-7E44-A45B-C73481EB223F}"/>
              </a:ext>
            </a:extLst>
          </p:cNvPr>
          <p:cNvSpPr>
            <a:spLocks/>
          </p:cNvSpPr>
          <p:nvPr/>
        </p:nvSpPr>
        <p:spPr bwMode="auto">
          <a:xfrm>
            <a:off x="5528546" y="3234333"/>
            <a:ext cx="254668" cy="4743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" name="Freeform 442">
            <a:extLst>
              <a:ext uri="{FF2B5EF4-FFF2-40B4-BE49-F238E27FC236}">
                <a16:creationId xmlns:a16="http://schemas.microsoft.com/office/drawing/2014/main" id="{25EC9685-CF4C-DA4F-AA90-38E6C393D01C}"/>
              </a:ext>
            </a:extLst>
          </p:cNvPr>
          <p:cNvSpPr>
            <a:spLocks/>
          </p:cNvSpPr>
          <p:nvPr/>
        </p:nvSpPr>
        <p:spPr bwMode="auto">
          <a:xfrm>
            <a:off x="5732145" y="3326052"/>
            <a:ext cx="250279" cy="4743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Freeform 443">
            <a:extLst>
              <a:ext uri="{FF2B5EF4-FFF2-40B4-BE49-F238E27FC236}">
                <a16:creationId xmlns:a16="http://schemas.microsoft.com/office/drawing/2014/main" id="{AE4229C3-4A59-7548-92F6-F29600DC1287}"/>
              </a:ext>
            </a:extLst>
          </p:cNvPr>
          <p:cNvSpPr>
            <a:spLocks/>
          </p:cNvSpPr>
          <p:nvPr/>
        </p:nvSpPr>
        <p:spPr bwMode="auto">
          <a:xfrm>
            <a:off x="6073010" y="3481913"/>
            <a:ext cx="254668" cy="4743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Freeform 444">
            <a:extLst>
              <a:ext uri="{FF2B5EF4-FFF2-40B4-BE49-F238E27FC236}">
                <a16:creationId xmlns:a16="http://schemas.microsoft.com/office/drawing/2014/main" id="{CDFCED8B-D8D1-9940-BEE0-E4E87B5E9789}"/>
              </a:ext>
            </a:extLst>
          </p:cNvPr>
          <p:cNvSpPr>
            <a:spLocks/>
          </p:cNvSpPr>
          <p:nvPr/>
        </p:nvSpPr>
        <p:spPr bwMode="auto">
          <a:xfrm>
            <a:off x="5931928" y="3404066"/>
            <a:ext cx="254668" cy="47433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" name="Freeform 471">
            <a:extLst>
              <a:ext uri="{FF2B5EF4-FFF2-40B4-BE49-F238E27FC236}">
                <a16:creationId xmlns:a16="http://schemas.microsoft.com/office/drawing/2014/main" id="{24C9B1F9-1860-3540-8B28-B66E5ADE8615}"/>
              </a:ext>
            </a:extLst>
          </p:cNvPr>
          <p:cNvSpPr>
            <a:spLocks/>
          </p:cNvSpPr>
          <p:nvPr/>
        </p:nvSpPr>
        <p:spPr bwMode="auto">
          <a:xfrm>
            <a:off x="11826239" y="5403235"/>
            <a:ext cx="1453367" cy="260703"/>
          </a:xfrm>
          <a:custGeom>
            <a:avLst/>
            <a:gdLst>
              <a:gd name="T0" fmla="*/ 0 w 372"/>
              <a:gd name="T1" fmla="*/ 2147483646 h 72"/>
              <a:gd name="T2" fmla="*/ 2147483646 w 372"/>
              <a:gd name="T3" fmla="*/ 2147483646 h 72"/>
              <a:gd name="T4" fmla="*/ 2147483646 w 372"/>
              <a:gd name="T5" fmla="*/ 2147483646 h 72"/>
              <a:gd name="T6" fmla="*/ 2147483646 w 372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  <a:gd name="T12" fmla="*/ 0 w 372"/>
              <a:gd name="T13" fmla="*/ 0 h 72"/>
              <a:gd name="T14" fmla="*/ 372 w 372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2" h="72">
                <a:moveTo>
                  <a:pt x="0" y="72"/>
                </a:moveTo>
                <a:cubicBezTo>
                  <a:pt x="52" y="56"/>
                  <a:pt x="105" y="40"/>
                  <a:pt x="150" y="30"/>
                </a:cubicBezTo>
                <a:cubicBezTo>
                  <a:pt x="195" y="20"/>
                  <a:pt x="233" y="17"/>
                  <a:pt x="270" y="12"/>
                </a:cubicBezTo>
                <a:cubicBezTo>
                  <a:pt x="307" y="7"/>
                  <a:pt x="351" y="2"/>
                  <a:pt x="372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4" name="Freeform 440">
            <a:extLst>
              <a:ext uri="{FF2B5EF4-FFF2-40B4-BE49-F238E27FC236}">
                <a16:creationId xmlns:a16="http://schemas.microsoft.com/office/drawing/2014/main" id="{7E79029D-62AA-934E-8989-12E585B99176}"/>
              </a:ext>
            </a:extLst>
          </p:cNvPr>
          <p:cNvSpPr>
            <a:spLocks/>
          </p:cNvSpPr>
          <p:nvPr/>
        </p:nvSpPr>
        <p:spPr bwMode="auto">
          <a:xfrm>
            <a:off x="4392717" y="3146247"/>
            <a:ext cx="114163" cy="32966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Freeform 440">
            <a:extLst>
              <a:ext uri="{FF2B5EF4-FFF2-40B4-BE49-F238E27FC236}">
                <a16:creationId xmlns:a16="http://schemas.microsoft.com/office/drawing/2014/main" id="{9634A828-E67A-644C-9711-6CB1259695C4}"/>
              </a:ext>
            </a:extLst>
          </p:cNvPr>
          <p:cNvSpPr>
            <a:spLocks/>
          </p:cNvSpPr>
          <p:nvPr/>
        </p:nvSpPr>
        <p:spPr bwMode="auto">
          <a:xfrm>
            <a:off x="4489738" y="3148631"/>
            <a:ext cx="125511" cy="32966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" name="Freeform 440">
            <a:extLst>
              <a:ext uri="{FF2B5EF4-FFF2-40B4-BE49-F238E27FC236}">
                <a16:creationId xmlns:a16="http://schemas.microsoft.com/office/drawing/2014/main" id="{9DBD5B10-FAEF-8046-8C28-D21477B97E7E}"/>
              </a:ext>
            </a:extLst>
          </p:cNvPr>
          <p:cNvSpPr>
            <a:spLocks/>
          </p:cNvSpPr>
          <p:nvPr/>
        </p:nvSpPr>
        <p:spPr bwMode="auto">
          <a:xfrm>
            <a:off x="4847501" y="3190121"/>
            <a:ext cx="196959" cy="361749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Freeform 440">
            <a:extLst>
              <a:ext uri="{FF2B5EF4-FFF2-40B4-BE49-F238E27FC236}">
                <a16:creationId xmlns:a16="http://schemas.microsoft.com/office/drawing/2014/main" id="{CEB47B6B-D3C4-0F4D-8A1E-3268EBEB09DE}"/>
              </a:ext>
            </a:extLst>
          </p:cNvPr>
          <p:cNvSpPr>
            <a:spLocks/>
          </p:cNvSpPr>
          <p:nvPr/>
        </p:nvSpPr>
        <p:spPr bwMode="auto">
          <a:xfrm>
            <a:off x="4173403" y="3080081"/>
            <a:ext cx="200331" cy="398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8" name="Freeform 440">
            <a:extLst>
              <a:ext uri="{FF2B5EF4-FFF2-40B4-BE49-F238E27FC236}">
                <a16:creationId xmlns:a16="http://schemas.microsoft.com/office/drawing/2014/main" id="{B6E1BC29-D1A0-3848-837B-0206F11077F8}"/>
              </a:ext>
            </a:extLst>
          </p:cNvPr>
          <p:cNvSpPr>
            <a:spLocks/>
          </p:cNvSpPr>
          <p:nvPr/>
        </p:nvSpPr>
        <p:spPr bwMode="auto">
          <a:xfrm>
            <a:off x="4717447" y="3099968"/>
            <a:ext cx="196959" cy="410037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9" name="Freeform 440">
            <a:extLst>
              <a:ext uri="{FF2B5EF4-FFF2-40B4-BE49-F238E27FC236}">
                <a16:creationId xmlns:a16="http://schemas.microsoft.com/office/drawing/2014/main" id="{235CA7E7-2D96-3945-B1CF-9045F4615866}"/>
              </a:ext>
            </a:extLst>
          </p:cNvPr>
          <p:cNvSpPr>
            <a:spLocks/>
          </p:cNvSpPr>
          <p:nvPr/>
        </p:nvSpPr>
        <p:spPr bwMode="auto">
          <a:xfrm>
            <a:off x="4508587" y="3024809"/>
            <a:ext cx="254668" cy="4743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" name="Freeform 459">
            <a:extLst>
              <a:ext uri="{FF2B5EF4-FFF2-40B4-BE49-F238E27FC236}">
                <a16:creationId xmlns:a16="http://schemas.microsoft.com/office/drawing/2014/main" id="{2FF42FF0-3790-AE43-96A6-3552E4D11BF3}"/>
              </a:ext>
            </a:extLst>
          </p:cNvPr>
          <p:cNvSpPr/>
          <p:nvPr/>
        </p:nvSpPr>
        <p:spPr>
          <a:xfrm>
            <a:off x="914161" y="3246168"/>
            <a:ext cx="10177669" cy="2407293"/>
          </a:xfrm>
          <a:custGeom>
            <a:avLst/>
            <a:gdLst>
              <a:gd name="connsiteX0" fmla="*/ 0 w 7635240"/>
              <a:gd name="connsiteY0" fmla="*/ 0 h 1805940"/>
              <a:gd name="connsiteX1" fmla="*/ 2354580 w 7635240"/>
              <a:gd name="connsiteY1" fmla="*/ 160020 h 1805940"/>
              <a:gd name="connsiteX2" fmla="*/ 2720340 w 7635240"/>
              <a:gd name="connsiteY2" fmla="*/ 160020 h 1805940"/>
              <a:gd name="connsiteX3" fmla="*/ 2948940 w 7635240"/>
              <a:gd name="connsiteY3" fmla="*/ 205740 h 1805940"/>
              <a:gd name="connsiteX4" fmla="*/ 3223260 w 7635240"/>
              <a:gd name="connsiteY4" fmla="*/ 297180 h 1805940"/>
              <a:gd name="connsiteX5" fmla="*/ 3451860 w 7635240"/>
              <a:gd name="connsiteY5" fmla="*/ 297180 h 1805940"/>
              <a:gd name="connsiteX6" fmla="*/ 4457700 w 7635240"/>
              <a:gd name="connsiteY6" fmla="*/ 754380 h 1805940"/>
              <a:gd name="connsiteX7" fmla="*/ 4640580 w 7635240"/>
              <a:gd name="connsiteY7" fmla="*/ 868680 h 1805940"/>
              <a:gd name="connsiteX8" fmla="*/ 4914900 w 7635240"/>
              <a:gd name="connsiteY8" fmla="*/ 937260 h 1805940"/>
              <a:gd name="connsiteX9" fmla="*/ 5212080 w 7635240"/>
              <a:gd name="connsiteY9" fmla="*/ 1097280 h 1805940"/>
              <a:gd name="connsiteX10" fmla="*/ 5440680 w 7635240"/>
              <a:gd name="connsiteY10" fmla="*/ 1165860 h 1805940"/>
              <a:gd name="connsiteX11" fmla="*/ 5783580 w 7635240"/>
              <a:gd name="connsiteY11" fmla="*/ 1303020 h 1805940"/>
              <a:gd name="connsiteX12" fmla="*/ 5966460 w 7635240"/>
              <a:gd name="connsiteY12" fmla="*/ 1371600 h 1805940"/>
              <a:gd name="connsiteX13" fmla="*/ 6286500 w 7635240"/>
              <a:gd name="connsiteY13" fmla="*/ 1485900 h 1805940"/>
              <a:gd name="connsiteX14" fmla="*/ 6537960 w 7635240"/>
              <a:gd name="connsiteY14" fmla="*/ 1508760 h 1805940"/>
              <a:gd name="connsiteX15" fmla="*/ 6766560 w 7635240"/>
              <a:gd name="connsiteY15" fmla="*/ 1508760 h 1805940"/>
              <a:gd name="connsiteX16" fmla="*/ 6995160 w 7635240"/>
              <a:gd name="connsiteY16" fmla="*/ 1554480 h 1805940"/>
              <a:gd name="connsiteX17" fmla="*/ 7246620 w 7635240"/>
              <a:gd name="connsiteY17" fmla="*/ 1600200 h 1805940"/>
              <a:gd name="connsiteX18" fmla="*/ 7429500 w 7635240"/>
              <a:gd name="connsiteY18" fmla="*/ 1691640 h 1805940"/>
              <a:gd name="connsiteX19" fmla="*/ 7635240 w 7635240"/>
              <a:gd name="connsiteY19" fmla="*/ 1805940 h 1805940"/>
              <a:gd name="connsiteX20" fmla="*/ 7635240 w 7635240"/>
              <a:gd name="connsiteY20" fmla="*/ 1805940 h 180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35240" h="1805940">
                <a:moveTo>
                  <a:pt x="0" y="0"/>
                </a:moveTo>
                <a:lnTo>
                  <a:pt x="2354580" y="160020"/>
                </a:lnTo>
                <a:lnTo>
                  <a:pt x="2720340" y="160020"/>
                </a:lnTo>
                <a:lnTo>
                  <a:pt x="2948940" y="205740"/>
                </a:lnTo>
                <a:lnTo>
                  <a:pt x="3223260" y="297180"/>
                </a:lnTo>
                <a:lnTo>
                  <a:pt x="3451860" y="297180"/>
                </a:lnTo>
                <a:lnTo>
                  <a:pt x="4457700" y="754380"/>
                </a:lnTo>
                <a:lnTo>
                  <a:pt x="4640580" y="868680"/>
                </a:lnTo>
                <a:lnTo>
                  <a:pt x="4914900" y="937260"/>
                </a:lnTo>
                <a:lnTo>
                  <a:pt x="5212080" y="1097280"/>
                </a:lnTo>
                <a:lnTo>
                  <a:pt x="5440680" y="1165860"/>
                </a:lnTo>
                <a:lnTo>
                  <a:pt x="5783580" y="1303020"/>
                </a:lnTo>
                <a:lnTo>
                  <a:pt x="5966460" y="1371600"/>
                </a:lnTo>
                <a:lnTo>
                  <a:pt x="6286500" y="1485900"/>
                </a:lnTo>
                <a:lnTo>
                  <a:pt x="6537960" y="1508760"/>
                </a:lnTo>
                <a:lnTo>
                  <a:pt x="6766560" y="1508760"/>
                </a:lnTo>
                <a:lnTo>
                  <a:pt x="6995160" y="1554480"/>
                </a:lnTo>
                <a:lnTo>
                  <a:pt x="7246620" y="1600200"/>
                </a:lnTo>
                <a:lnTo>
                  <a:pt x="7429500" y="1691640"/>
                </a:lnTo>
                <a:lnTo>
                  <a:pt x="7635240" y="1805940"/>
                </a:lnTo>
                <a:lnTo>
                  <a:pt x="7635240" y="180594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" name="Right Arrow 460">
            <a:extLst>
              <a:ext uri="{FF2B5EF4-FFF2-40B4-BE49-F238E27FC236}">
                <a16:creationId xmlns:a16="http://schemas.microsoft.com/office/drawing/2014/main" id="{69C21FBE-C2CB-FE44-8FB3-DA8AD0B2DE53}"/>
              </a:ext>
            </a:extLst>
          </p:cNvPr>
          <p:cNvSpPr/>
          <p:nvPr/>
        </p:nvSpPr>
        <p:spPr>
          <a:xfrm rot="366217">
            <a:off x="1010930" y="2611400"/>
            <a:ext cx="2704922" cy="670445"/>
          </a:xfrm>
          <a:prstGeom prst="rightArrow">
            <a:avLst>
              <a:gd name="adj1" fmla="val 441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05810B2D-E733-A046-8675-99CF2B4FF861}"/>
              </a:ext>
            </a:extLst>
          </p:cNvPr>
          <p:cNvSpPr txBox="1"/>
          <p:nvPr/>
        </p:nvSpPr>
        <p:spPr>
          <a:xfrm>
            <a:off x="914161" y="2182652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Montserrat" pitchFamily="2" charset="77"/>
                <a:cs typeface="Arial" panose="020B0604020202020204" pitchFamily="34" charset="0"/>
              </a:rPr>
              <a:t>Surface runoff</a:t>
            </a:r>
          </a:p>
        </p:txBody>
      </p:sp>
      <p:cxnSp>
        <p:nvCxnSpPr>
          <p:cNvPr id="463" name="Straight Connector 462">
            <a:extLst>
              <a:ext uri="{FF2B5EF4-FFF2-40B4-BE49-F238E27FC236}">
                <a16:creationId xmlns:a16="http://schemas.microsoft.com/office/drawing/2014/main" id="{7C63BA80-B2FC-5F4C-BBC8-87B54E2ED737}"/>
              </a:ext>
            </a:extLst>
          </p:cNvPr>
          <p:cNvCxnSpPr>
            <a:cxnSpLocks/>
          </p:cNvCxnSpPr>
          <p:nvPr/>
        </p:nvCxnSpPr>
        <p:spPr>
          <a:xfrm>
            <a:off x="4289952" y="3471500"/>
            <a:ext cx="567" cy="123507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>
            <a:extLst>
              <a:ext uri="{FF2B5EF4-FFF2-40B4-BE49-F238E27FC236}">
                <a16:creationId xmlns:a16="http://schemas.microsoft.com/office/drawing/2014/main" id="{6BC718EA-2EEC-044F-A314-040188018F0F}"/>
              </a:ext>
            </a:extLst>
          </p:cNvPr>
          <p:cNvCxnSpPr>
            <a:cxnSpLocks/>
          </p:cNvCxnSpPr>
          <p:nvPr/>
        </p:nvCxnSpPr>
        <p:spPr>
          <a:xfrm>
            <a:off x="6520673" y="3708667"/>
            <a:ext cx="0" cy="110843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Rectangle 465">
            <a:extLst>
              <a:ext uri="{FF2B5EF4-FFF2-40B4-BE49-F238E27FC236}">
                <a16:creationId xmlns:a16="http://schemas.microsoft.com/office/drawing/2014/main" id="{C83CE2E5-6BDB-6549-B490-F930932CC8B4}"/>
              </a:ext>
            </a:extLst>
          </p:cNvPr>
          <p:cNvSpPr/>
          <p:nvPr/>
        </p:nvSpPr>
        <p:spPr>
          <a:xfrm>
            <a:off x="524256" y="4546349"/>
            <a:ext cx="77789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" pitchFamily="2" charset="77"/>
              </a:rPr>
              <a:t>Grass filter slows water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" pitchFamily="2" charset="77"/>
              </a:rPr>
              <a:t>Encourages diffuse flow (</a:t>
            </a:r>
            <a:r>
              <a:rPr lang="en-US" sz="2000" u="sng" dirty="0">
                <a:solidFill>
                  <a:srgbClr val="000000"/>
                </a:solidFill>
                <a:latin typeface="Montserrat" pitchFamily="2" charset="77"/>
              </a:rPr>
              <a:t>critical component</a:t>
            </a:r>
            <a:r>
              <a:rPr lang="en-US" sz="2000" dirty="0">
                <a:solidFill>
                  <a:srgbClr val="000000"/>
                </a:solidFill>
                <a:latin typeface="Montserrat" pitchFamily="2" charset="77"/>
              </a:rPr>
              <a:t>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" pitchFamily="2" charset="77"/>
              </a:rPr>
              <a:t>Sediment and sediment –bound P is deposited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" pitchFamily="2" charset="77"/>
              </a:rPr>
              <a:t>Sediment can be trapped, P uptake by vegetation possible</a:t>
            </a:r>
          </a:p>
        </p:txBody>
      </p:sp>
    </p:spTree>
    <p:extLst>
      <p:ext uri="{BB962C8B-B14F-4D97-AF65-F5344CB8AC3E}">
        <p14:creationId xmlns:p14="http://schemas.microsoft.com/office/powerpoint/2010/main" val="2264104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F99D2B4D-0DCE-8948-9E9B-88839AC17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701" y="1841953"/>
            <a:ext cx="5613080" cy="368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EF689C-8085-8F48-B3FA-048D423D2CE0}"/>
              </a:ext>
            </a:extLst>
          </p:cNvPr>
          <p:cNvSpPr/>
          <p:nvPr/>
        </p:nvSpPr>
        <p:spPr>
          <a:xfrm>
            <a:off x="3127248" y="554968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/>
            <a:r>
              <a:rPr lang="en-US" sz="1200" dirty="0">
                <a:solidFill>
                  <a:srgbClr val="000000"/>
                </a:solidFill>
                <a:latin typeface="Montserrat" pitchFamily="2" charset="77"/>
              </a:rPr>
              <a:t>From:  NCSU Technical Bulletin 318 - Riparian Buffers and Controlled Drainage to Reduce Agricultural NPS Pollution. From D. Osmond with permission.</a:t>
            </a: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056C98-955B-C343-B43A-EE06E9626B20}"/>
              </a:ext>
            </a:extLst>
          </p:cNvPr>
          <p:cNvSpPr txBox="1"/>
          <p:nvPr/>
        </p:nvSpPr>
        <p:spPr>
          <a:xfrm>
            <a:off x="430256" y="1188214"/>
            <a:ext cx="6815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Sediment reduction can be high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182C9C2F-7BBF-F84F-BC31-6ABBA71ECE55}"/>
              </a:ext>
            </a:extLst>
          </p:cNvPr>
          <p:cNvSpPr txBox="1">
            <a:spLocks/>
          </p:cNvSpPr>
          <p:nvPr/>
        </p:nvSpPr>
        <p:spPr>
          <a:xfrm>
            <a:off x="430256" y="69451"/>
            <a:ext cx="11481882" cy="993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3. Reduce Sediment and Phosphorus                      from Surface Runoff</a:t>
            </a:r>
          </a:p>
        </p:txBody>
      </p:sp>
    </p:spTree>
    <p:extLst>
      <p:ext uri="{BB962C8B-B14F-4D97-AF65-F5344CB8AC3E}">
        <p14:creationId xmlns:p14="http://schemas.microsoft.com/office/powerpoint/2010/main" val="28625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5049390" y="1672388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Other Analysis on Sediment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01F49-A8DE-444E-A9F5-4D093135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235" y="1691476"/>
            <a:ext cx="11180898" cy="231720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200" dirty="0">
                <a:latin typeface="Montserrat" pitchFamily="2" charset="77"/>
              </a:rPr>
              <a:t>Liu et al. (2008) at 85 sites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30 ft buffer – 85% removal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50 ft buffer – 94% removal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100 ft buffer – 100% removal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Possible over-prediction due to experimental setup?</a:t>
            </a:r>
          </a:p>
          <a:p>
            <a:r>
              <a:rPr lang="en-US" sz="2200" dirty="0">
                <a:latin typeface="Montserrat" pitchFamily="2" charset="77"/>
              </a:rPr>
              <a:t>Sweeny and Newbold (2014) at 22 sites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30 ft buffer – 64% removal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50 ft buffer – 74% removal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100 ft buffer – 80% removal</a:t>
            </a:r>
          </a:p>
          <a:p>
            <a:pPr marL="457200" lvl="1" indent="0">
              <a:buNone/>
            </a:pPr>
            <a:endParaRPr lang="en-US" sz="1000" dirty="0">
              <a:latin typeface="Montserrat" pitchFamily="2" charset="77"/>
            </a:endParaRPr>
          </a:p>
          <a:p>
            <a:r>
              <a:rPr lang="en-US" sz="2200" dirty="0">
                <a:latin typeface="Montserrat" pitchFamily="2" charset="77"/>
              </a:rPr>
              <a:t>Note – sediment that is lost has more fine particles and will be more easily transported downstream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4C0739-FB63-1240-8ACB-E027DC3775B2}"/>
              </a:ext>
            </a:extLst>
          </p:cNvPr>
          <p:cNvSpPr txBox="1"/>
          <p:nvPr/>
        </p:nvSpPr>
        <p:spPr>
          <a:xfrm>
            <a:off x="571391" y="1239126"/>
            <a:ext cx="89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Montserrat" pitchFamily="2" charset="77"/>
              </a:rPr>
              <a:t>Other analysis on </a:t>
            </a:r>
            <a:r>
              <a:rPr lang="en-US" sz="2400" b="1" dirty="0">
                <a:latin typeface="Montserrat" pitchFamily="2" charset="77"/>
              </a:rPr>
              <a:t>sediment</a:t>
            </a:r>
            <a:r>
              <a:rPr lang="en-US" sz="2200" b="1" dirty="0">
                <a:latin typeface="Montserrat" pitchFamily="2" charset="77"/>
              </a:rPr>
              <a:t> - Predictive Models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1D0DDF10-C426-F04A-8AE8-EA3DE89D5AD7}"/>
              </a:ext>
            </a:extLst>
          </p:cNvPr>
          <p:cNvSpPr txBox="1">
            <a:spLocks/>
          </p:cNvSpPr>
          <p:nvPr/>
        </p:nvSpPr>
        <p:spPr>
          <a:xfrm>
            <a:off x="478481" y="69451"/>
            <a:ext cx="11440011" cy="1145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3. Reduce Sediment and Phosphorus                      from Surface Runoff</a:t>
            </a:r>
          </a:p>
        </p:txBody>
      </p:sp>
    </p:spTree>
    <p:extLst>
      <p:ext uri="{BB962C8B-B14F-4D97-AF65-F5344CB8AC3E}">
        <p14:creationId xmlns:p14="http://schemas.microsoft.com/office/powerpoint/2010/main" val="1026565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01F49-A8DE-444E-A9F5-4D093135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51" y="1380797"/>
            <a:ext cx="11180898" cy="231720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dirty="0">
                <a:latin typeface="Montserrat" pitchFamily="2" charset="77"/>
              </a:rPr>
              <a:t>Sediment-attached Phosphorus removal can follow similar trends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BFC13B5-D3DF-2441-9031-1590696AEF07}"/>
              </a:ext>
            </a:extLst>
          </p:cNvPr>
          <p:cNvSpPr txBox="1">
            <a:spLocks/>
          </p:cNvSpPr>
          <p:nvPr/>
        </p:nvSpPr>
        <p:spPr>
          <a:xfrm>
            <a:off x="455331" y="162410"/>
            <a:ext cx="11243584" cy="994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3. Reduce Sediment and Phosphorus 		        from Surface Runoff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0F962F7-10B3-D54D-8F31-A90D553B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71" y="1889687"/>
            <a:ext cx="5528667" cy="36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D944A-5DD5-4841-B0D5-558D4B7C5F72}"/>
              </a:ext>
            </a:extLst>
          </p:cNvPr>
          <p:cNvSpPr txBox="1"/>
          <p:nvPr/>
        </p:nvSpPr>
        <p:spPr>
          <a:xfrm rot="16200000">
            <a:off x="1564849" y="2906691"/>
            <a:ext cx="315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% P remaining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311822-EA88-D84B-8DB2-B5BED7A55BF1}"/>
              </a:ext>
            </a:extLst>
          </p:cNvPr>
          <p:cNvSpPr/>
          <p:nvPr/>
        </p:nvSpPr>
        <p:spPr>
          <a:xfrm>
            <a:off x="3328505" y="5562814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/>
            <a:r>
              <a:rPr lang="en-US" sz="1200" dirty="0">
                <a:solidFill>
                  <a:srgbClr val="000000"/>
                </a:solidFill>
                <a:latin typeface="Montserrat" pitchFamily="2" charset="77"/>
              </a:rPr>
              <a:t>From: NCSU Technical Bulletin 323 – North Carolina Phosphorus Loss Assessment. From D. Osmond with permission</a:t>
            </a: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1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4">
            <a:extLst>
              <a:ext uri="{FF2B5EF4-FFF2-40B4-BE49-F238E27FC236}">
                <a16:creationId xmlns:a16="http://schemas.microsoft.com/office/drawing/2014/main" id="{5BFC13B5-D3DF-2441-9031-1590696AEF07}"/>
              </a:ext>
            </a:extLst>
          </p:cNvPr>
          <p:cNvSpPr txBox="1">
            <a:spLocks/>
          </p:cNvSpPr>
          <p:nvPr/>
        </p:nvSpPr>
        <p:spPr>
          <a:xfrm>
            <a:off x="443756" y="150841"/>
            <a:ext cx="11180899" cy="99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4. Reduce Nitrate-Nitrogen from Groundwater before it Discharges to the Stream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DAE14CD-50C6-4E45-B668-4EC652A9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681" y="1446098"/>
            <a:ext cx="7696638" cy="417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54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5BFC13B5-D3DF-2441-9031-1590696AEF07}"/>
              </a:ext>
            </a:extLst>
          </p:cNvPr>
          <p:cNvSpPr txBox="1">
            <a:spLocks/>
          </p:cNvSpPr>
          <p:nvPr/>
        </p:nvSpPr>
        <p:spPr>
          <a:xfrm>
            <a:off x="443757" y="150841"/>
            <a:ext cx="11180899" cy="99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Riparian Buffers – Nitrogen removal</a:t>
            </a:r>
          </a:p>
        </p:txBody>
      </p:sp>
      <p:sp>
        <p:nvSpPr>
          <p:cNvPr id="488" name="Freeform 487">
            <a:extLst>
              <a:ext uri="{FF2B5EF4-FFF2-40B4-BE49-F238E27FC236}">
                <a16:creationId xmlns:a16="http://schemas.microsoft.com/office/drawing/2014/main" id="{0EEC357E-258D-CE47-8006-F9099075A7F2}"/>
              </a:ext>
            </a:extLst>
          </p:cNvPr>
          <p:cNvSpPr/>
          <p:nvPr/>
        </p:nvSpPr>
        <p:spPr>
          <a:xfrm>
            <a:off x="-44440" y="3472405"/>
            <a:ext cx="12250194" cy="3090441"/>
          </a:xfrm>
          <a:custGeom>
            <a:avLst/>
            <a:gdLst>
              <a:gd name="connsiteX0" fmla="*/ 34724 w 12257590"/>
              <a:gd name="connsiteY0" fmla="*/ 0 h 3090441"/>
              <a:gd name="connsiteX1" fmla="*/ 34724 w 12257590"/>
              <a:gd name="connsiteY1" fmla="*/ 0 h 3090441"/>
              <a:gd name="connsiteX2" fmla="*/ 3345083 w 12257590"/>
              <a:gd name="connsiteY2" fmla="*/ 185195 h 3090441"/>
              <a:gd name="connsiteX3" fmla="*/ 5254906 w 12257590"/>
              <a:gd name="connsiteY3" fmla="*/ 335666 h 3090441"/>
              <a:gd name="connsiteX4" fmla="*/ 7211028 w 12257590"/>
              <a:gd name="connsiteY4" fmla="*/ 532436 h 3090441"/>
              <a:gd name="connsiteX5" fmla="*/ 8461094 w 12257590"/>
              <a:gd name="connsiteY5" fmla="*/ 694481 h 3090441"/>
              <a:gd name="connsiteX6" fmla="*/ 8854633 w 12257590"/>
              <a:gd name="connsiteY6" fmla="*/ 752354 h 3090441"/>
              <a:gd name="connsiteX7" fmla="*/ 9375494 w 12257590"/>
              <a:gd name="connsiteY7" fmla="*/ 902825 h 3090441"/>
              <a:gd name="connsiteX8" fmla="*/ 10729732 w 12257590"/>
              <a:gd name="connsiteY8" fmla="*/ 1261641 h 3090441"/>
              <a:gd name="connsiteX9" fmla="*/ 10961225 w 12257590"/>
              <a:gd name="connsiteY9" fmla="*/ 1377387 h 3090441"/>
              <a:gd name="connsiteX10" fmla="*/ 10961225 w 12257590"/>
              <a:gd name="connsiteY10" fmla="*/ 1377387 h 3090441"/>
              <a:gd name="connsiteX11" fmla="*/ 10961225 w 12257590"/>
              <a:gd name="connsiteY11" fmla="*/ 1377387 h 3090441"/>
              <a:gd name="connsiteX12" fmla="*/ 11262167 w 12257590"/>
              <a:gd name="connsiteY12" fmla="*/ 1689904 h 3090441"/>
              <a:gd name="connsiteX13" fmla="*/ 11366339 w 12257590"/>
              <a:gd name="connsiteY13" fmla="*/ 1689904 h 3090441"/>
              <a:gd name="connsiteX14" fmla="*/ 11412638 w 12257590"/>
              <a:gd name="connsiteY14" fmla="*/ 1527858 h 3090441"/>
              <a:gd name="connsiteX15" fmla="*/ 11539959 w 12257590"/>
              <a:gd name="connsiteY15" fmla="*/ 1377387 h 3090441"/>
              <a:gd name="connsiteX16" fmla="*/ 11933499 w 12257590"/>
              <a:gd name="connsiteY16" fmla="*/ 1284790 h 3090441"/>
              <a:gd name="connsiteX17" fmla="*/ 12257590 w 12257590"/>
              <a:gd name="connsiteY17" fmla="*/ 1250066 h 3090441"/>
              <a:gd name="connsiteX18" fmla="*/ 12222866 w 12257590"/>
              <a:gd name="connsiteY18" fmla="*/ 3090441 h 3090441"/>
              <a:gd name="connsiteX19" fmla="*/ 0 w 12257590"/>
              <a:gd name="connsiteY19" fmla="*/ 3009418 h 3090441"/>
              <a:gd name="connsiteX20" fmla="*/ 34724 w 12257590"/>
              <a:gd name="connsiteY20" fmla="*/ 0 h 309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257590" h="3090441">
                <a:moveTo>
                  <a:pt x="34724" y="0"/>
                </a:moveTo>
                <a:lnTo>
                  <a:pt x="34724" y="0"/>
                </a:lnTo>
                <a:lnTo>
                  <a:pt x="3345083" y="185195"/>
                </a:lnTo>
                <a:lnTo>
                  <a:pt x="5254906" y="335666"/>
                </a:lnTo>
                <a:lnTo>
                  <a:pt x="7211028" y="532436"/>
                </a:lnTo>
                <a:lnTo>
                  <a:pt x="8461094" y="694481"/>
                </a:lnTo>
                <a:lnTo>
                  <a:pt x="8854633" y="752354"/>
                </a:lnTo>
                <a:lnTo>
                  <a:pt x="9375494" y="902825"/>
                </a:lnTo>
                <a:lnTo>
                  <a:pt x="10729732" y="1261641"/>
                </a:lnTo>
                <a:lnTo>
                  <a:pt x="10961225" y="1377387"/>
                </a:lnTo>
                <a:lnTo>
                  <a:pt x="10961225" y="1377387"/>
                </a:lnTo>
                <a:lnTo>
                  <a:pt x="10961225" y="1377387"/>
                </a:lnTo>
                <a:lnTo>
                  <a:pt x="11262167" y="1689904"/>
                </a:lnTo>
                <a:lnTo>
                  <a:pt x="11366339" y="1689904"/>
                </a:lnTo>
                <a:lnTo>
                  <a:pt x="11412638" y="1527858"/>
                </a:lnTo>
                <a:lnTo>
                  <a:pt x="11539959" y="1377387"/>
                </a:lnTo>
                <a:lnTo>
                  <a:pt x="11933499" y="1284790"/>
                </a:lnTo>
                <a:lnTo>
                  <a:pt x="12257590" y="1250066"/>
                </a:lnTo>
                <a:lnTo>
                  <a:pt x="12222866" y="3090441"/>
                </a:lnTo>
                <a:lnTo>
                  <a:pt x="0" y="3009418"/>
                </a:lnTo>
                <a:lnTo>
                  <a:pt x="34724" y="0"/>
                </a:lnTo>
                <a:close/>
              </a:path>
            </a:pathLst>
          </a:cu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D412B53-3BC8-D842-8B25-3C968D138405}"/>
              </a:ext>
            </a:extLst>
          </p:cNvPr>
          <p:cNvSpPr txBox="1"/>
          <p:nvPr/>
        </p:nvSpPr>
        <p:spPr>
          <a:xfrm>
            <a:off x="2713896" y="1140567"/>
            <a:ext cx="705305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Montserrat" pitchFamily="2" charset="77"/>
              </a:rPr>
              <a:t>Buffers can be effective sinks of NO</a:t>
            </a:r>
            <a:r>
              <a:rPr lang="en-US" sz="2200" b="1" baseline="-25000" dirty="0">
                <a:latin typeface="Montserrat" pitchFamily="2" charset="77"/>
              </a:rPr>
              <a:t>3 </a:t>
            </a:r>
            <a:r>
              <a:rPr lang="en-US" sz="2200" b="1" dirty="0">
                <a:latin typeface="Montserrat" pitchFamily="2" charset="77"/>
              </a:rPr>
              <a:t>through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Montserrat" pitchFamily="2" charset="77"/>
              </a:rPr>
              <a:t>Microbial denitrification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Montserrat" pitchFamily="2" charset="77"/>
              </a:rPr>
              <a:t>Plant uptake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F4A722C-699F-0B48-8681-FC47AAFB5E82}"/>
              </a:ext>
            </a:extLst>
          </p:cNvPr>
          <p:cNvSpPr>
            <a:spLocks/>
          </p:cNvSpPr>
          <p:nvPr/>
        </p:nvSpPr>
        <p:spPr bwMode="auto">
          <a:xfrm>
            <a:off x="11567534" y="4368492"/>
            <a:ext cx="669751" cy="457081"/>
          </a:xfrm>
          <a:custGeom>
            <a:avLst/>
            <a:gdLst>
              <a:gd name="T0" fmla="*/ 0 w 396"/>
              <a:gd name="T1" fmla="*/ 2147483646 h 216"/>
              <a:gd name="T2" fmla="*/ 2147483646 w 396"/>
              <a:gd name="T3" fmla="*/ 2147483646 h 216"/>
              <a:gd name="T4" fmla="*/ 2147483646 w 396"/>
              <a:gd name="T5" fmla="*/ 2147483646 h 216"/>
              <a:gd name="T6" fmla="*/ 2147483646 w 396"/>
              <a:gd name="T7" fmla="*/ 2147483646 h 216"/>
              <a:gd name="T8" fmla="*/ 2147483646 w 396"/>
              <a:gd name="T9" fmla="*/ 2147483646 h 216"/>
              <a:gd name="T10" fmla="*/ 2147483646 w 396"/>
              <a:gd name="T11" fmla="*/ 0 h 216"/>
              <a:gd name="T12" fmla="*/ 2147483646 w 396"/>
              <a:gd name="T13" fmla="*/ 2147483646 h 216"/>
              <a:gd name="T14" fmla="*/ 2147483646 w 396"/>
              <a:gd name="T15" fmla="*/ 2147483646 h 216"/>
              <a:gd name="T16" fmla="*/ 2147483646 w 396"/>
              <a:gd name="T17" fmla="*/ 2147483646 h 216"/>
              <a:gd name="T18" fmla="*/ 2147483646 w 396"/>
              <a:gd name="T19" fmla="*/ 2147483646 h 216"/>
              <a:gd name="T20" fmla="*/ 0 w 396"/>
              <a:gd name="T21" fmla="*/ 2147483646 h 2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6"/>
              <a:gd name="T34" fmla="*/ 0 h 216"/>
              <a:gd name="T35" fmla="*/ 396 w 396"/>
              <a:gd name="T36" fmla="*/ 216 h 2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6" h="216">
                <a:moveTo>
                  <a:pt x="0" y="192"/>
                </a:moveTo>
                <a:lnTo>
                  <a:pt x="30" y="144"/>
                </a:lnTo>
                <a:lnTo>
                  <a:pt x="108" y="72"/>
                </a:lnTo>
                <a:lnTo>
                  <a:pt x="234" y="36"/>
                </a:lnTo>
                <a:lnTo>
                  <a:pt x="336" y="6"/>
                </a:lnTo>
                <a:lnTo>
                  <a:pt x="378" y="0"/>
                </a:lnTo>
                <a:lnTo>
                  <a:pt x="396" y="150"/>
                </a:lnTo>
                <a:lnTo>
                  <a:pt x="282" y="156"/>
                </a:lnTo>
                <a:lnTo>
                  <a:pt x="168" y="168"/>
                </a:lnTo>
                <a:lnTo>
                  <a:pt x="60" y="216"/>
                </a:lnTo>
                <a:lnTo>
                  <a:pt x="0" y="192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5CC80291-4373-CE40-8821-CAA20DD2739F}"/>
              </a:ext>
            </a:extLst>
          </p:cNvPr>
          <p:cNvSpPr>
            <a:spLocks/>
          </p:cNvSpPr>
          <p:nvPr/>
        </p:nvSpPr>
        <p:spPr bwMode="auto">
          <a:xfrm>
            <a:off x="0" y="2616412"/>
            <a:ext cx="9321489" cy="1714054"/>
          </a:xfrm>
          <a:custGeom>
            <a:avLst/>
            <a:gdLst>
              <a:gd name="T0" fmla="*/ 0 w 4956"/>
              <a:gd name="T1" fmla="*/ 0 h 810"/>
              <a:gd name="T2" fmla="*/ 2147483646 w 4956"/>
              <a:gd name="T3" fmla="*/ 2147483646 h 810"/>
              <a:gd name="T4" fmla="*/ 2147483646 w 4956"/>
              <a:gd name="T5" fmla="*/ 2147483646 h 810"/>
              <a:gd name="T6" fmla="*/ 2147483646 w 4956"/>
              <a:gd name="T7" fmla="*/ 2147483646 h 810"/>
              <a:gd name="T8" fmla="*/ 2147483646 w 4956"/>
              <a:gd name="T9" fmla="*/ 2147483646 h 810"/>
              <a:gd name="T10" fmla="*/ 2147483646 w 4956"/>
              <a:gd name="T11" fmla="*/ 2147483646 h 810"/>
              <a:gd name="T12" fmla="*/ 2147483646 w 4956"/>
              <a:gd name="T13" fmla="*/ 2147483646 h 810"/>
              <a:gd name="T14" fmla="*/ 2147483646 w 4956"/>
              <a:gd name="T15" fmla="*/ 2147483646 h 810"/>
              <a:gd name="T16" fmla="*/ 2147483646 w 4956"/>
              <a:gd name="T17" fmla="*/ 2147483646 h 810"/>
              <a:gd name="T18" fmla="*/ 2147483646 w 4956"/>
              <a:gd name="T19" fmla="*/ 2147483646 h 810"/>
              <a:gd name="T20" fmla="*/ 2147483646 w 4956"/>
              <a:gd name="T21" fmla="*/ 2147483646 h 810"/>
              <a:gd name="T22" fmla="*/ 2147483646 w 4956"/>
              <a:gd name="T23" fmla="*/ 2147483646 h 810"/>
              <a:gd name="T24" fmla="*/ 2147483646 w 4956"/>
              <a:gd name="T25" fmla="*/ 2147483646 h 810"/>
              <a:gd name="T26" fmla="*/ 2147483646 w 4956"/>
              <a:gd name="T27" fmla="*/ 2147483646 h 810"/>
              <a:gd name="T28" fmla="*/ 2147483646 w 4956"/>
              <a:gd name="T29" fmla="*/ 2147483646 h 810"/>
              <a:gd name="T30" fmla="*/ 2147483646 w 4956"/>
              <a:gd name="T31" fmla="*/ 2147483646 h 810"/>
              <a:gd name="T32" fmla="*/ 2147483646 w 4956"/>
              <a:gd name="T33" fmla="*/ 2147483646 h 810"/>
              <a:gd name="T34" fmla="*/ 2147483646 w 4956"/>
              <a:gd name="T35" fmla="*/ 2147483646 h 810"/>
              <a:gd name="T36" fmla="*/ 2147483646 w 4956"/>
              <a:gd name="T37" fmla="*/ 2147483646 h 810"/>
              <a:gd name="T38" fmla="*/ 2147483646 w 4956"/>
              <a:gd name="T39" fmla="*/ 2147483646 h 810"/>
              <a:gd name="T40" fmla="*/ 2147483646 w 4956"/>
              <a:gd name="T41" fmla="*/ 2147483646 h 810"/>
              <a:gd name="T42" fmla="*/ 2147483646 w 4956"/>
              <a:gd name="T43" fmla="*/ 2147483646 h 810"/>
              <a:gd name="T44" fmla="*/ 2147483646 w 4956"/>
              <a:gd name="T45" fmla="*/ 2147483646 h 810"/>
              <a:gd name="T46" fmla="*/ 2147483646 w 4956"/>
              <a:gd name="T47" fmla="*/ 2147483646 h 810"/>
              <a:gd name="T48" fmla="*/ 2147483646 w 4956"/>
              <a:gd name="T49" fmla="*/ 2147483646 h 810"/>
              <a:gd name="T50" fmla="*/ 2147483646 w 4956"/>
              <a:gd name="T51" fmla="*/ 2147483646 h 810"/>
              <a:gd name="T52" fmla="*/ 2147483646 w 4956"/>
              <a:gd name="T53" fmla="*/ 2147483646 h 810"/>
              <a:gd name="T54" fmla="*/ 2147483646 w 4956"/>
              <a:gd name="T55" fmla="*/ 2147483646 h 810"/>
              <a:gd name="T56" fmla="*/ 2147483646 w 4956"/>
              <a:gd name="T57" fmla="*/ 2147483646 h 810"/>
              <a:gd name="T58" fmla="*/ 2147483646 w 4956"/>
              <a:gd name="T59" fmla="*/ 2147483646 h 810"/>
              <a:gd name="T60" fmla="*/ 2147483646 w 4956"/>
              <a:gd name="T61" fmla="*/ 2147483646 h 810"/>
              <a:gd name="T62" fmla="*/ 0 w 4956"/>
              <a:gd name="T63" fmla="*/ 2147483646 h 810"/>
              <a:gd name="T64" fmla="*/ 0 w 4956"/>
              <a:gd name="T65" fmla="*/ 0 h 81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956"/>
              <a:gd name="T100" fmla="*/ 0 h 810"/>
              <a:gd name="T101" fmla="*/ 4956 w 4956"/>
              <a:gd name="T102" fmla="*/ 810 h 81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956" h="810">
                <a:moveTo>
                  <a:pt x="0" y="0"/>
                </a:moveTo>
                <a:lnTo>
                  <a:pt x="264" y="18"/>
                </a:lnTo>
                <a:lnTo>
                  <a:pt x="522" y="18"/>
                </a:lnTo>
                <a:lnTo>
                  <a:pt x="820" y="22"/>
                </a:lnTo>
                <a:lnTo>
                  <a:pt x="1098" y="48"/>
                </a:lnTo>
                <a:lnTo>
                  <a:pt x="1404" y="70"/>
                </a:lnTo>
                <a:lnTo>
                  <a:pt x="1860" y="126"/>
                </a:lnTo>
                <a:lnTo>
                  <a:pt x="2322" y="168"/>
                </a:lnTo>
                <a:lnTo>
                  <a:pt x="2790" y="252"/>
                </a:lnTo>
                <a:lnTo>
                  <a:pt x="3097" y="287"/>
                </a:lnTo>
                <a:lnTo>
                  <a:pt x="3409" y="340"/>
                </a:lnTo>
                <a:lnTo>
                  <a:pt x="3720" y="381"/>
                </a:lnTo>
                <a:lnTo>
                  <a:pt x="3926" y="410"/>
                </a:lnTo>
                <a:lnTo>
                  <a:pt x="4120" y="428"/>
                </a:lnTo>
                <a:lnTo>
                  <a:pt x="4282" y="466"/>
                </a:lnTo>
                <a:lnTo>
                  <a:pt x="4488" y="522"/>
                </a:lnTo>
                <a:lnTo>
                  <a:pt x="4590" y="564"/>
                </a:lnTo>
                <a:lnTo>
                  <a:pt x="4776" y="642"/>
                </a:lnTo>
                <a:lnTo>
                  <a:pt x="4866" y="696"/>
                </a:lnTo>
                <a:lnTo>
                  <a:pt x="4956" y="738"/>
                </a:lnTo>
                <a:lnTo>
                  <a:pt x="4938" y="810"/>
                </a:lnTo>
                <a:lnTo>
                  <a:pt x="4584" y="744"/>
                </a:lnTo>
                <a:lnTo>
                  <a:pt x="4194" y="696"/>
                </a:lnTo>
                <a:lnTo>
                  <a:pt x="3810" y="660"/>
                </a:lnTo>
                <a:lnTo>
                  <a:pt x="3246" y="606"/>
                </a:lnTo>
                <a:lnTo>
                  <a:pt x="2670" y="546"/>
                </a:lnTo>
                <a:lnTo>
                  <a:pt x="2094" y="504"/>
                </a:lnTo>
                <a:lnTo>
                  <a:pt x="1668" y="486"/>
                </a:lnTo>
                <a:lnTo>
                  <a:pt x="1134" y="444"/>
                </a:lnTo>
                <a:lnTo>
                  <a:pt x="612" y="426"/>
                </a:lnTo>
                <a:lnTo>
                  <a:pt x="234" y="396"/>
                </a:lnTo>
                <a:lnTo>
                  <a:pt x="0" y="39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99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FB3E8DB9-56BA-6945-B909-003B05E76E11}"/>
              </a:ext>
            </a:extLst>
          </p:cNvPr>
          <p:cNvSpPr>
            <a:spLocks/>
          </p:cNvSpPr>
          <p:nvPr/>
        </p:nvSpPr>
        <p:spPr bwMode="auto">
          <a:xfrm>
            <a:off x="8894034" y="3962262"/>
            <a:ext cx="2075909" cy="825285"/>
          </a:xfrm>
          <a:custGeom>
            <a:avLst/>
            <a:gdLst>
              <a:gd name="T0" fmla="*/ 0 w 1104"/>
              <a:gd name="T1" fmla="*/ 0 h 390"/>
              <a:gd name="T2" fmla="*/ 2147483646 w 1104"/>
              <a:gd name="T3" fmla="*/ 2147483646 h 390"/>
              <a:gd name="T4" fmla="*/ 2147483646 w 1104"/>
              <a:gd name="T5" fmla="*/ 2147483646 h 390"/>
              <a:gd name="T6" fmla="*/ 2147483646 w 1104"/>
              <a:gd name="T7" fmla="*/ 2147483646 h 390"/>
              <a:gd name="T8" fmla="*/ 2147483646 w 1104"/>
              <a:gd name="T9" fmla="*/ 2147483646 h 390"/>
              <a:gd name="T10" fmla="*/ 2147483646 w 1104"/>
              <a:gd name="T11" fmla="*/ 2147483646 h 390"/>
              <a:gd name="T12" fmla="*/ 2147483646 w 1104"/>
              <a:gd name="T13" fmla="*/ 2147483646 h 390"/>
              <a:gd name="T14" fmla="*/ 2147483646 w 1104"/>
              <a:gd name="T15" fmla="*/ 2147483646 h 390"/>
              <a:gd name="T16" fmla="*/ 2147483646 w 1104"/>
              <a:gd name="T17" fmla="*/ 2147483646 h 390"/>
              <a:gd name="T18" fmla="*/ 2147483646 w 1104"/>
              <a:gd name="T19" fmla="*/ 2147483646 h 390"/>
              <a:gd name="T20" fmla="*/ 2147483646 w 1104"/>
              <a:gd name="T21" fmla="*/ 2147483646 h 390"/>
              <a:gd name="T22" fmla="*/ 2147483646 w 1104"/>
              <a:gd name="T23" fmla="*/ 2147483646 h 390"/>
              <a:gd name="T24" fmla="*/ 2147483646 w 1104"/>
              <a:gd name="T25" fmla="*/ 2147483646 h 390"/>
              <a:gd name="T26" fmla="*/ 2147483646 w 1104"/>
              <a:gd name="T27" fmla="*/ 2147483646 h 390"/>
              <a:gd name="T28" fmla="*/ 2147483646 w 1104"/>
              <a:gd name="T29" fmla="*/ 2147483646 h 390"/>
              <a:gd name="T30" fmla="*/ 2147483646 w 1104"/>
              <a:gd name="T31" fmla="*/ 2147483646 h 390"/>
              <a:gd name="T32" fmla="*/ 2147483646 w 1104"/>
              <a:gd name="T33" fmla="*/ 2147483646 h 390"/>
              <a:gd name="T34" fmla="*/ 0 w 1104"/>
              <a:gd name="T35" fmla="*/ 0 h 3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04"/>
              <a:gd name="T55" fmla="*/ 0 h 390"/>
              <a:gd name="T56" fmla="*/ 1104 w 1104"/>
              <a:gd name="T57" fmla="*/ 390 h 39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04" h="390">
                <a:moveTo>
                  <a:pt x="0" y="0"/>
                </a:moveTo>
                <a:lnTo>
                  <a:pt x="288" y="126"/>
                </a:lnTo>
                <a:lnTo>
                  <a:pt x="414" y="174"/>
                </a:lnTo>
                <a:lnTo>
                  <a:pt x="558" y="204"/>
                </a:lnTo>
                <a:lnTo>
                  <a:pt x="684" y="210"/>
                </a:lnTo>
                <a:lnTo>
                  <a:pt x="816" y="216"/>
                </a:lnTo>
                <a:lnTo>
                  <a:pt x="924" y="252"/>
                </a:lnTo>
                <a:lnTo>
                  <a:pt x="1008" y="294"/>
                </a:lnTo>
                <a:lnTo>
                  <a:pt x="1074" y="342"/>
                </a:lnTo>
                <a:lnTo>
                  <a:pt x="1104" y="390"/>
                </a:lnTo>
                <a:lnTo>
                  <a:pt x="1014" y="378"/>
                </a:lnTo>
                <a:lnTo>
                  <a:pt x="864" y="318"/>
                </a:lnTo>
                <a:lnTo>
                  <a:pt x="708" y="294"/>
                </a:lnTo>
                <a:lnTo>
                  <a:pt x="546" y="252"/>
                </a:lnTo>
                <a:lnTo>
                  <a:pt x="438" y="228"/>
                </a:lnTo>
                <a:lnTo>
                  <a:pt x="300" y="204"/>
                </a:lnTo>
                <a:lnTo>
                  <a:pt x="12" y="126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0" name="Freeform 82">
            <a:extLst>
              <a:ext uri="{FF2B5EF4-FFF2-40B4-BE49-F238E27FC236}">
                <a16:creationId xmlns:a16="http://schemas.microsoft.com/office/drawing/2014/main" id="{564AA5C7-28E2-D54D-8FE1-8B0E8CACBD4E}"/>
              </a:ext>
            </a:extLst>
          </p:cNvPr>
          <p:cNvSpPr>
            <a:spLocks/>
          </p:cNvSpPr>
          <p:nvPr/>
        </p:nvSpPr>
        <p:spPr bwMode="auto">
          <a:xfrm>
            <a:off x="8640100" y="3255479"/>
            <a:ext cx="213727" cy="480359"/>
          </a:xfrm>
          <a:custGeom>
            <a:avLst/>
            <a:gdLst>
              <a:gd name="T0" fmla="*/ 2147483646 w 367"/>
              <a:gd name="T1" fmla="*/ 2147483646 h 196"/>
              <a:gd name="T2" fmla="*/ 2147483646 w 367"/>
              <a:gd name="T3" fmla="*/ 2147483646 h 196"/>
              <a:gd name="T4" fmla="*/ 2147483646 w 367"/>
              <a:gd name="T5" fmla="*/ 2147483646 h 196"/>
              <a:gd name="T6" fmla="*/ 2147483646 w 367"/>
              <a:gd name="T7" fmla="*/ 2147483646 h 196"/>
              <a:gd name="T8" fmla="*/ 2147483646 w 367"/>
              <a:gd name="T9" fmla="*/ 2147483646 h 196"/>
              <a:gd name="T10" fmla="*/ 2147483646 w 367"/>
              <a:gd name="T11" fmla="*/ 2147483646 h 196"/>
              <a:gd name="T12" fmla="*/ 2147483646 w 367"/>
              <a:gd name="T13" fmla="*/ 2147483646 h 196"/>
              <a:gd name="T14" fmla="*/ 2147483646 w 367"/>
              <a:gd name="T15" fmla="*/ 2147483646 h 196"/>
              <a:gd name="T16" fmla="*/ 0 w 367"/>
              <a:gd name="T17" fmla="*/ 2147483646 h 196"/>
              <a:gd name="T18" fmla="*/ 2147483646 w 367"/>
              <a:gd name="T19" fmla="*/ 2147483646 h 196"/>
              <a:gd name="T20" fmla="*/ 2147483646 w 367"/>
              <a:gd name="T21" fmla="*/ 2147483646 h 196"/>
              <a:gd name="T22" fmla="*/ 2147483646 w 367"/>
              <a:gd name="T23" fmla="*/ 2147483646 h 196"/>
              <a:gd name="T24" fmla="*/ 2147483646 w 367"/>
              <a:gd name="T25" fmla="*/ 2147483646 h 196"/>
              <a:gd name="T26" fmla="*/ 2147483646 w 367"/>
              <a:gd name="T27" fmla="*/ 2147483646 h 196"/>
              <a:gd name="T28" fmla="*/ 2147483646 w 367"/>
              <a:gd name="T29" fmla="*/ 2147483646 h 196"/>
              <a:gd name="T30" fmla="*/ 2147483646 w 367"/>
              <a:gd name="T31" fmla="*/ 2147483646 h 196"/>
              <a:gd name="T32" fmla="*/ 2147483646 w 367"/>
              <a:gd name="T33" fmla="*/ 2147483646 h 196"/>
              <a:gd name="T34" fmla="*/ 2147483646 w 367"/>
              <a:gd name="T35" fmla="*/ 2147483646 h 196"/>
              <a:gd name="T36" fmla="*/ 2147483646 w 367"/>
              <a:gd name="T37" fmla="*/ 2147483646 h 196"/>
              <a:gd name="T38" fmla="*/ 2147483646 w 367"/>
              <a:gd name="T39" fmla="*/ 2147483646 h 196"/>
              <a:gd name="T40" fmla="*/ 2147483646 w 367"/>
              <a:gd name="T41" fmla="*/ 2147483646 h 196"/>
              <a:gd name="T42" fmla="*/ 2147483646 w 367"/>
              <a:gd name="T43" fmla="*/ 2147483646 h 196"/>
              <a:gd name="T44" fmla="*/ 2147483646 w 367"/>
              <a:gd name="T45" fmla="*/ 2147483646 h 196"/>
              <a:gd name="T46" fmla="*/ 2147483646 w 367"/>
              <a:gd name="T47" fmla="*/ 2147483646 h 196"/>
              <a:gd name="T48" fmla="*/ 2147483646 w 367"/>
              <a:gd name="T49" fmla="*/ 2147483646 h 196"/>
              <a:gd name="T50" fmla="*/ 2147483646 w 367"/>
              <a:gd name="T51" fmla="*/ 2147483646 h 196"/>
              <a:gd name="T52" fmla="*/ 2147483646 w 367"/>
              <a:gd name="T53" fmla="*/ 2147483646 h 196"/>
              <a:gd name="T54" fmla="*/ 2147483646 w 367"/>
              <a:gd name="T55" fmla="*/ 2147483646 h 196"/>
              <a:gd name="T56" fmla="*/ 2147483646 w 367"/>
              <a:gd name="T57" fmla="*/ 2147483646 h 196"/>
              <a:gd name="T58" fmla="*/ 2147483646 w 367"/>
              <a:gd name="T59" fmla="*/ 2147483646 h 196"/>
              <a:gd name="T60" fmla="*/ 2147483646 w 367"/>
              <a:gd name="T61" fmla="*/ 2147483646 h 196"/>
              <a:gd name="T62" fmla="*/ 2147483646 w 367"/>
              <a:gd name="T63" fmla="*/ 2147483646 h 196"/>
              <a:gd name="T64" fmla="*/ 2147483646 w 367"/>
              <a:gd name="T65" fmla="*/ 2147483646 h 196"/>
              <a:gd name="T66" fmla="*/ 2147483646 w 367"/>
              <a:gd name="T67" fmla="*/ 2147483646 h 196"/>
              <a:gd name="T68" fmla="*/ 2147483646 w 367"/>
              <a:gd name="T69" fmla="*/ 2147483646 h 196"/>
              <a:gd name="T70" fmla="*/ 2147483646 w 367"/>
              <a:gd name="T71" fmla="*/ 2147483646 h 196"/>
              <a:gd name="T72" fmla="*/ 2147483646 w 367"/>
              <a:gd name="T73" fmla="*/ 2147483646 h 196"/>
              <a:gd name="T74" fmla="*/ 2147483646 w 367"/>
              <a:gd name="T75" fmla="*/ 2147483646 h 196"/>
              <a:gd name="T76" fmla="*/ 2147483646 w 367"/>
              <a:gd name="T77" fmla="*/ 2147483646 h 196"/>
              <a:gd name="T78" fmla="*/ 2147483646 w 367"/>
              <a:gd name="T79" fmla="*/ 2147483646 h 196"/>
              <a:gd name="T80" fmla="*/ 2147483646 w 367"/>
              <a:gd name="T81" fmla="*/ 2147483646 h 196"/>
              <a:gd name="T82" fmla="*/ 2147483646 w 367"/>
              <a:gd name="T83" fmla="*/ 2147483646 h 196"/>
              <a:gd name="T84" fmla="*/ 2147483646 w 367"/>
              <a:gd name="T85" fmla="*/ 2147483646 h 196"/>
              <a:gd name="T86" fmla="*/ 2147483646 w 367"/>
              <a:gd name="T87" fmla="*/ 2147483646 h 196"/>
              <a:gd name="T88" fmla="*/ 2147483646 w 367"/>
              <a:gd name="T89" fmla="*/ 2147483646 h 19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7"/>
              <a:gd name="T136" fmla="*/ 0 h 196"/>
              <a:gd name="T137" fmla="*/ 367 w 367"/>
              <a:gd name="T138" fmla="*/ 196 h 19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7" h="196">
                <a:moveTo>
                  <a:pt x="134" y="28"/>
                </a:moveTo>
                <a:lnTo>
                  <a:pt x="129" y="21"/>
                </a:lnTo>
                <a:lnTo>
                  <a:pt x="123" y="15"/>
                </a:lnTo>
                <a:lnTo>
                  <a:pt x="116" y="11"/>
                </a:lnTo>
                <a:lnTo>
                  <a:pt x="109" y="7"/>
                </a:lnTo>
                <a:lnTo>
                  <a:pt x="101" y="6"/>
                </a:lnTo>
                <a:lnTo>
                  <a:pt x="94" y="7"/>
                </a:lnTo>
                <a:lnTo>
                  <a:pt x="88" y="9"/>
                </a:lnTo>
                <a:lnTo>
                  <a:pt x="82" y="15"/>
                </a:lnTo>
                <a:lnTo>
                  <a:pt x="74" y="11"/>
                </a:lnTo>
                <a:lnTo>
                  <a:pt x="65" y="9"/>
                </a:lnTo>
                <a:lnTo>
                  <a:pt x="55" y="13"/>
                </a:lnTo>
                <a:lnTo>
                  <a:pt x="46" y="19"/>
                </a:lnTo>
                <a:lnTo>
                  <a:pt x="39" y="28"/>
                </a:lnTo>
                <a:lnTo>
                  <a:pt x="35" y="39"/>
                </a:lnTo>
                <a:lnTo>
                  <a:pt x="33" y="53"/>
                </a:lnTo>
                <a:lnTo>
                  <a:pt x="37" y="69"/>
                </a:lnTo>
                <a:lnTo>
                  <a:pt x="25" y="69"/>
                </a:lnTo>
                <a:lnTo>
                  <a:pt x="16" y="75"/>
                </a:lnTo>
                <a:lnTo>
                  <a:pt x="10" y="84"/>
                </a:lnTo>
                <a:lnTo>
                  <a:pt x="9" y="94"/>
                </a:lnTo>
                <a:lnTo>
                  <a:pt x="7" y="103"/>
                </a:lnTo>
                <a:lnTo>
                  <a:pt x="2" y="112"/>
                </a:lnTo>
                <a:lnTo>
                  <a:pt x="3" y="124"/>
                </a:lnTo>
                <a:lnTo>
                  <a:pt x="18" y="136"/>
                </a:lnTo>
                <a:lnTo>
                  <a:pt x="6" y="143"/>
                </a:lnTo>
                <a:lnTo>
                  <a:pt x="0" y="152"/>
                </a:lnTo>
                <a:lnTo>
                  <a:pt x="0" y="163"/>
                </a:lnTo>
                <a:lnTo>
                  <a:pt x="6" y="173"/>
                </a:lnTo>
                <a:lnTo>
                  <a:pt x="14" y="181"/>
                </a:lnTo>
                <a:lnTo>
                  <a:pt x="28" y="186"/>
                </a:lnTo>
                <a:lnTo>
                  <a:pt x="43" y="186"/>
                </a:lnTo>
                <a:lnTo>
                  <a:pt x="61" y="178"/>
                </a:lnTo>
                <a:lnTo>
                  <a:pt x="66" y="184"/>
                </a:lnTo>
                <a:lnTo>
                  <a:pt x="75" y="189"/>
                </a:lnTo>
                <a:lnTo>
                  <a:pt x="88" y="192"/>
                </a:lnTo>
                <a:lnTo>
                  <a:pt x="100" y="192"/>
                </a:lnTo>
                <a:lnTo>
                  <a:pt x="113" y="190"/>
                </a:lnTo>
                <a:lnTo>
                  <a:pt x="123" y="185"/>
                </a:lnTo>
                <a:lnTo>
                  <a:pt x="130" y="177"/>
                </a:lnTo>
                <a:lnTo>
                  <a:pt x="132" y="164"/>
                </a:lnTo>
                <a:lnTo>
                  <a:pt x="138" y="165"/>
                </a:lnTo>
                <a:lnTo>
                  <a:pt x="145" y="164"/>
                </a:lnTo>
                <a:lnTo>
                  <a:pt x="151" y="160"/>
                </a:lnTo>
                <a:lnTo>
                  <a:pt x="155" y="155"/>
                </a:lnTo>
                <a:lnTo>
                  <a:pt x="159" y="149"/>
                </a:lnTo>
                <a:lnTo>
                  <a:pt x="159" y="142"/>
                </a:lnTo>
                <a:lnTo>
                  <a:pt x="158" y="136"/>
                </a:lnTo>
                <a:lnTo>
                  <a:pt x="153" y="130"/>
                </a:lnTo>
                <a:lnTo>
                  <a:pt x="146" y="119"/>
                </a:lnTo>
                <a:lnTo>
                  <a:pt x="146" y="107"/>
                </a:lnTo>
                <a:lnTo>
                  <a:pt x="153" y="98"/>
                </a:lnTo>
                <a:lnTo>
                  <a:pt x="165" y="96"/>
                </a:lnTo>
                <a:lnTo>
                  <a:pt x="165" y="101"/>
                </a:lnTo>
                <a:lnTo>
                  <a:pt x="168" y="104"/>
                </a:lnTo>
                <a:lnTo>
                  <a:pt x="173" y="106"/>
                </a:lnTo>
                <a:lnTo>
                  <a:pt x="179" y="109"/>
                </a:lnTo>
                <a:lnTo>
                  <a:pt x="185" y="110"/>
                </a:lnTo>
                <a:lnTo>
                  <a:pt x="191" y="111"/>
                </a:lnTo>
                <a:lnTo>
                  <a:pt x="197" y="110"/>
                </a:lnTo>
                <a:lnTo>
                  <a:pt x="202" y="109"/>
                </a:lnTo>
                <a:lnTo>
                  <a:pt x="200" y="117"/>
                </a:lnTo>
                <a:lnTo>
                  <a:pt x="200" y="125"/>
                </a:lnTo>
                <a:lnTo>
                  <a:pt x="204" y="133"/>
                </a:lnTo>
                <a:lnTo>
                  <a:pt x="208" y="140"/>
                </a:lnTo>
                <a:lnTo>
                  <a:pt x="212" y="148"/>
                </a:lnTo>
                <a:lnTo>
                  <a:pt x="211" y="156"/>
                </a:lnTo>
                <a:lnTo>
                  <a:pt x="206" y="163"/>
                </a:lnTo>
                <a:lnTo>
                  <a:pt x="202" y="169"/>
                </a:lnTo>
                <a:lnTo>
                  <a:pt x="197" y="174"/>
                </a:lnTo>
                <a:lnTo>
                  <a:pt x="198" y="184"/>
                </a:lnTo>
                <a:lnTo>
                  <a:pt x="205" y="192"/>
                </a:lnTo>
                <a:lnTo>
                  <a:pt x="222" y="195"/>
                </a:lnTo>
                <a:lnTo>
                  <a:pt x="236" y="194"/>
                </a:lnTo>
                <a:lnTo>
                  <a:pt x="244" y="190"/>
                </a:lnTo>
                <a:lnTo>
                  <a:pt x="249" y="186"/>
                </a:lnTo>
                <a:lnTo>
                  <a:pt x="255" y="181"/>
                </a:lnTo>
                <a:lnTo>
                  <a:pt x="258" y="179"/>
                </a:lnTo>
                <a:lnTo>
                  <a:pt x="263" y="179"/>
                </a:lnTo>
                <a:lnTo>
                  <a:pt x="267" y="178"/>
                </a:lnTo>
                <a:lnTo>
                  <a:pt x="272" y="179"/>
                </a:lnTo>
                <a:lnTo>
                  <a:pt x="278" y="180"/>
                </a:lnTo>
                <a:lnTo>
                  <a:pt x="283" y="182"/>
                </a:lnTo>
                <a:lnTo>
                  <a:pt x="288" y="186"/>
                </a:lnTo>
                <a:lnTo>
                  <a:pt x="294" y="190"/>
                </a:lnTo>
                <a:lnTo>
                  <a:pt x="299" y="193"/>
                </a:lnTo>
                <a:lnTo>
                  <a:pt x="306" y="195"/>
                </a:lnTo>
                <a:lnTo>
                  <a:pt x="317" y="196"/>
                </a:lnTo>
                <a:lnTo>
                  <a:pt x="327" y="195"/>
                </a:lnTo>
                <a:lnTo>
                  <a:pt x="337" y="192"/>
                </a:lnTo>
                <a:lnTo>
                  <a:pt x="347" y="187"/>
                </a:lnTo>
                <a:lnTo>
                  <a:pt x="356" y="179"/>
                </a:lnTo>
                <a:lnTo>
                  <a:pt x="362" y="167"/>
                </a:lnTo>
                <a:lnTo>
                  <a:pt x="367" y="147"/>
                </a:lnTo>
                <a:lnTo>
                  <a:pt x="366" y="135"/>
                </a:lnTo>
                <a:lnTo>
                  <a:pt x="360" y="129"/>
                </a:lnTo>
                <a:lnTo>
                  <a:pt x="352" y="127"/>
                </a:lnTo>
                <a:lnTo>
                  <a:pt x="347" y="120"/>
                </a:lnTo>
                <a:lnTo>
                  <a:pt x="349" y="110"/>
                </a:lnTo>
                <a:lnTo>
                  <a:pt x="350" y="98"/>
                </a:lnTo>
                <a:lnTo>
                  <a:pt x="339" y="89"/>
                </a:lnTo>
                <a:lnTo>
                  <a:pt x="333" y="86"/>
                </a:lnTo>
                <a:lnTo>
                  <a:pt x="331" y="80"/>
                </a:lnTo>
                <a:lnTo>
                  <a:pt x="329" y="73"/>
                </a:lnTo>
                <a:lnTo>
                  <a:pt x="329" y="66"/>
                </a:lnTo>
                <a:lnTo>
                  <a:pt x="329" y="58"/>
                </a:lnTo>
                <a:lnTo>
                  <a:pt x="327" y="50"/>
                </a:lnTo>
                <a:lnTo>
                  <a:pt x="320" y="43"/>
                </a:lnTo>
                <a:lnTo>
                  <a:pt x="310" y="36"/>
                </a:lnTo>
                <a:lnTo>
                  <a:pt x="297" y="31"/>
                </a:lnTo>
                <a:lnTo>
                  <a:pt x="287" y="30"/>
                </a:lnTo>
                <a:lnTo>
                  <a:pt x="279" y="31"/>
                </a:lnTo>
                <a:lnTo>
                  <a:pt x="273" y="34"/>
                </a:lnTo>
                <a:lnTo>
                  <a:pt x="267" y="37"/>
                </a:lnTo>
                <a:lnTo>
                  <a:pt x="264" y="41"/>
                </a:lnTo>
                <a:lnTo>
                  <a:pt x="261" y="44"/>
                </a:lnTo>
                <a:lnTo>
                  <a:pt x="260" y="46"/>
                </a:lnTo>
                <a:lnTo>
                  <a:pt x="258" y="37"/>
                </a:lnTo>
                <a:lnTo>
                  <a:pt x="253" y="28"/>
                </a:lnTo>
                <a:lnTo>
                  <a:pt x="248" y="20"/>
                </a:lnTo>
                <a:lnTo>
                  <a:pt x="240" y="13"/>
                </a:lnTo>
                <a:lnTo>
                  <a:pt x="230" y="8"/>
                </a:lnTo>
                <a:lnTo>
                  <a:pt x="221" y="6"/>
                </a:lnTo>
                <a:lnTo>
                  <a:pt x="211" y="7"/>
                </a:lnTo>
                <a:lnTo>
                  <a:pt x="202" y="13"/>
                </a:lnTo>
                <a:lnTo>
                  <a:pt x="198" y="6"/>
                </a:lnTo>
                <a:lnTo>
                  <a:pt x="191" y="0"/>
                </a:lnTo>
                <a:lnTo>
                  <a:pt x="184" y="1"/>
                </a:lnTo>
                <a:lnTo>
                  <a:pt x="179" y="9"/>
                </a:lnTo>
                <a:lnTo>
                  <a:pt x="174" y="6"/>
                </a:lnTo>
                <a:lnTo>
                  <a:pt x="167" y="5"/>
                </a:lnTo>
                <a:lnTo>
                  <a:pt x="160" y="4"/>
                </a:lnTo>
                <a:lnTo>
                  <a:pt x="152" y="5"/>
                </a:lnTo>
                <a:lnTo>
                  <a:pt x="145" y="8"/>
                </a:lnTo>
                <a:lnTo>
                  <a:pt x="139" y="13"/>
                </a:lnTo>
                <a:lnTo>
                  <a:pt x="135" y="20"/>
                </a:lnTo>
                <a:lnTo>
                  <a:pt x="134" y="28"/>
                </a:lnTo>
                <a:close/>
              </a:path>
            </a:pathLst>
          </a:custGeom>
          <a:solidFill>
            <a:srgbClr val="7FE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92" name="Object 2">
            <a:extLst>
              <a:ext uri="{FF2B5EF4-FFF2-40B4-BE49-F238E27FC236}">
                <a16:creationId xmlns:a16="http://schemas.microsoft.com/office/drawing/2014/main" id="{C8A7867F-55D8-CB49-9845-73FF8C8740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86815"/>
              </p:ext>
            </p:extLst>
          </p:nvPr>
        </p:nvGraphicFramePr>
        <p:xfrm>
          <a:off x="8887686" y="1559582"/>
          <a:ext cx="1820915" cy="2482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Clip" r:id="rId4" imgW="2424113" imgH="3238500" progId="">
                  <p:embed/>
                </p:oleObj>
              </mc:Choice>
              <mc:Fallback>
                <p:oleObj name="Clip" r:id="rId4" imgW="2424113" imgH="3238500" progId="">
                  <p:embed/>
                  <p:pic>
                    <p:nvPicPr>
                      <p:cNvPr id="102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7686" y="1559582"/>
                        <a:ext cx="1820915" cy="2482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Freeform 85">
            <a:extLst>
              <a:ext uri="{FF2B5EF4-FFF2-40B4-BE49-F238E27FC236}">
                <a16:creationId xmlns:a16="http://schemas.microsoft.com/office/drawing/2014/main" id="{66702F0C-2D4D-CD42-B6B4-802BC65BD944}"/>
              </a:ext>
            </a:extLst>
          </p:cNvPr>
          <p:cNvSpPr>
            <a:spLocks/>
          </p:cNvSpPr>
          <p:nvPr/>
        </p:nvSpPr>
        <p:spPr bwMode="auto">
          <a:xfrm>
            <a:off x="10961478" y="4781198"/>
            <a:ext cx="613673" cy="363972"/>
          </a:xfrm>
          <a:custGeom>
            <a:avLst/>
            <a:gdLst>
              <a:gd name="T0" fmla="*/ 2147483647 w 326"/>
              <a:gd name="T1" fmla="*/ 2147483647 h 172"/>
              <a:gd name="T2" fmla="*/ 2147483647 w 326"/>
              <a:gd name="T3" fmla="*/ 2147483647 h 172"/>
              <a:gd name="T4" fmla="*/ 2147483647 w 326"/>
              <a:gd name="T5" fmla="*/ 2147483647 h 172"/>
              <a:gd name="T6" fmla="*/ 2147483647 w 326"/>
              <a:gd name="T7" fmla="*/ 2147483647 h 172"/>
              <a:gd name="T8" fmla="*/ 2147483647 w 326"/>
              <a:gd name="T9" fmla="*/ 2147483647 h 172"/>
              <a:gd name="T10" fmla="*/ 2147483647 w 326"/>
              <a:gd name="T11" fmla="*/ 2147483647 h 172"/>
              <a:gd name="T12" fmla="*/ 2147483647 w 326"/>
              <a:gd name="T13" fmla="*/ 2147483647 h 172"/>
              <a:gd name="T14" fmla="*/ 0 w 326"/>
              <a:gd name="T15" fmla="*/ 2147483647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6"/>
              <a:gd name="T25" fmla="*/ 0 h 172"/>
              <a:gd name="T26" fmla="*/ 326 w 326"/>
              <a:gd name="T27" fmla="*/ 172 h 1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6" h="172">
                <a:moveTo>
                  <a:pt x="42" y="59"/>
                </a:moveTo>
                <a:cubicBezTo>
                  <a:pt x="53" y="73"/>
                  <a:pt x="88" y="125"/>
                  <a:pt x="109" y="142"/>
                </a:cubicBezTo>
                <a:cubicBezTo>
                  <a:pt x="135" y="153"/>
                  <a:pt x="148" y="172"/>
                  <a:pt x="169" y="164"/>
                </a:cubicBezTo>
                <a:cubicBezTo>
                  <a:pt x="188" y="152"/>
                  <a:pt x="205" y="97"/>
                  <a:pt x="226" y="71"/>
                </a:cubicBezTo>
                <a:cubicBezTo>
                  <a:pt x="248" y="46"/>
                  <a:pt x="288" y="18"/>
                  <a:pt x="298" y="9"/>
                </a:cubicBezTo>
                <a:cubicBezTo>
                  <a:pt x="308" y="0"/>
                  <a:pt x="326" y="16"/>
                  <a:pt x="286" y="15"/>
                </a:cubicBezTo>
                <a:cubicBezTo>
                  <a:pt x="232" y="6"/>
                  <a:pt x="111" y="7"/>
                  <a:pt x="58" y="4"/>
                </a:cubicBezTo>
                <a:cubicBezTo>
                  <a:pt x="10" y="3"/>
                  <a:pt x="12" y="7"/>
                  <a:pt x="0" y="8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" name="Freeform 86">
            <a:extLst>
              <a:ext uri="{FF2B5EF4-FFF2-40B4-BE49-F238E27FC236}">
                <a16:creationId xmlns:a16="http://schemas.microsoft.com/office/drawing/2014/main" id="{4F8AB89B-007E-A148-B942-19BA7D769F26}"/>
              </a:ext>
            </a:extLst>
          </p:cNvPr>
          <p:cNvSpPr>
            <a:spLocks/>
          </p:cNvSpPr>
          <p:nvPr/>
        </p:nvSpPr>
        <p:spPr bwMode="auto">
          <a:xfrm>
            <a:off x="0" y="2616412"/>
            <a:ext cx="12338613" cy="2526642"/>
          </a:xfrm>
          <a:custGeom>
            <a:avLst/>
            <a:gdLst>
              <a:gd name="T0" fmla="*/ 0 w 6541"/>
              <a:gd name="T1" fmla="*/ 0 h 1194"/>
              <a:gd name="T2" fmla="*/ 2147483646 w 6541"/>
              <a:gd name="T3" fmla="*/ 2147483646 h 1194"/>
              <a:gd name="T4" fmla="*/ 2147483646 w 6541"/>
              <a:gd name="T5" fmla="*/ 2147483646 h 1194"/>
              <a:gd name="T6" fmla="*/ 2147483646 w 6541"/>
              <a:gd name="T7" fmla="*/ 2147483646 h 1194"/>
              <a:gd name="T8" fmla="*/ 2147483646 w 6541"/>
              <a:gd name="T9" fmla="*/ 2147483646 h 1194"/>
              <a:gd name="T10" fmla="*/ 2147483646 w 6541"/>
              <a:gd name="T11" fmla="*/ 2147483646 h 1194"/>
              <a:gd name="T12" fmla="*/ 2147483646 w 6541"/>
              <a:gd name="T13" fmla="*/ 2147483646 h 1194"/>
              <a:gd name="T14" fmla="*/ 2147483646 w 6541"/>
              <a:gd name="T15" fmla="*/ 2147483646 h 1194"/>
              <a:gd name="T16" fmla="*/ 2147483646 w 6541"/>
              <a:gd name="T17" fmla="*/ 2147483646 h 1194"/>
              <a:gd name="T18" fmla="*/ 2147483646 w 6541"/>
              <a:gd name="T19" fmla="*/ 2147483646 h 1194"/>
              <a:gd name="T20" fmla="*/ 2147483646 w 6541"/>
              <a:gd name="T21" fmla="*/ 2147483646 h 1194"/>
              <a:gd name="T22" fmla="*/ 2147483646 w 6541"/>
              <a:gd name="T23" fmla="*/ 2147483646 h 1194"/>
              <a:gd name="T24" fmla="*/ 2147483646 w 6541"/>
              <a:gd name="T25" fmla="*/ 2147483646 h 1194"/>
              <a:gd name="T26" fmla="*/ 2147483646 w 6541"/>
              <a:gd name="T27" fmla="*/ 2147483646 h 11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541"/>
              <a:gd name="T43" fmla="*/ 0 h 1194"/>
              <a:gd name="T44" fmla="*/ 6541 w 6541"/>
              <a:gd name="T45" fmla="*/ 1194 h 119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541" h="1194">
                <a:moveTo>
                  <a:pt x="0" y="0"/>
                </a:moveTo>
                <a:cubicBezTo>
                  <a:pt x="173" y="4"/>
                  <a:pt x="656" y="4"/>
                  <a:pt x="1037" y="32"/>
                </a:cubicBezTo>
                <a:cubicBezTo>
                  <a:pt x="1418" y="60"/>
                  <a:pt x="1940" y="126"/>
                  <a:pt x="2285" y="167"/>
                </a:cubicBezTo>
                <a:cubicBezTo>
                  <a:pt x="2630" y="208"/>
                  <a:pt x="2875" y="247"/>
                  <a:pt x="3109" y="281"/>
                </a:cubicBezTo>
                <a:cubicBezTo>
                  <a:pt x="3343" y="315"/>
                  <a:pt x="3473" y="334"/>
                  <a:pt x="3691" y="369"/>
                </a:cubicBezTo>
                <a:cubicBezTo>
                  <a:pt x="3909" y="404"/>
                  <a:pt x="4175" y="420"/>
                  <a:pt x="4416" y="493"/>
                </a:cubicBezTo>
                <a:cubicBezTo>
                  <a:pt x="4657" y="566"/>
                  <a:pt x="4933" y="740"/>
                  <a:pt x="5139" y="807"/>
                </a:cubicBezTo>
                <a:cubicBezTo>
                  <a:pt x="5345" y="874"/>
                  <a:pt x="5532" y="847"/>
                  <a:pt x="5652" y="892"/>
                </a:cubicBezTo>
                <a:cubicBezTo>
                  <a:pt x="5772" y="937"/>
                  <a:pt x="5811" y="1029"/>
                  <a:pt x="5862" y="1076"/>
                </a:cubicBezTo>
                <a:cubicBezTo>
                  <a:pt x="5915" y="1124"/>
                  <a:pt x="5919" y="1167"/>
                  <a:pt x="5956" y="1173"/>
                </a:cubicBezTo>
                <a:cubicBezTo>
                  <a:pt x="5980" y="1190"/>
                  <a:pt x="5992" y="1194"/>
                  <a:pt x="6009" y="1180"/>
                </a:cubicBezTo>
                <a:cubicBezTo>
                  <a:pt x="6026" y="1166"/>
                  <a:pt x="6028" y="1130"/>
                  <a:pt x="6061" y="1088"/>
                </a:cubicBezTo>
                <a:cubicBezTo>
                  <a:pt x="6157" y="1043"/>
                  <a:pt x="6128" y="976"/>
                  <a:pt x="6208" y="929"/>
                </a:cubicBezTo>
                <a:cubicBezTo>
                  <a:pt x="6288" y="882"/>
                  <a:pt x="6472" y="832"/>
                  <a:pt x="6541" y="807"/>
                </a:cubicBezTo>
              </a:path>
            </a:pathLst>
          </a:custGeom>
          <a:noFill/>
          <a:ln w="28575">
            <a:solidFill>
              <a:srgbClr val="CC99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Freeform 87">
            <a:extLst>
              <a:ext uri="{FF2B5EF4-FFF2-40B4-BE49-F238E27FC236}">
                <a16:creationId xmlns:a16="http://schemas.microsoft.com/office/drawing/2014/main" id="{0E481898-75E2-0441-A263-E4CCE9DF7B1F}"/>
              </a:ext>
            </a:extLst>
          </p:cNvPr>
          <p:cNvSpPr>
            <a:spLocks/>
          </p:cNvSpPr>
          <p:nvPr/>
        </p:nvSpPr>
        <p:spPr bwMode="auto">
          <a:xfrm>
            <a:off x="12135" y="3454339"/>
            <a:ext cx="10963595" cy="1390289"/>
          </a:xfrm>
          <a:custGeom>
            <a:avLst/>
            <a:gdLst>
              <a:gd name="T0" fmla="*/ 2147483646 w 5829"/>
              <a:gd name="T1" fmla="*/ 2147483646 h 657"/>
              <a:gd name="T2" fmla="*/ 2147483646 w 5829"/>
              <a:gd name="T3" fmla="*/ 2147483646 h 657"/>
              <a:gd name="T4" fmla="*/ 2147483646 w 5829"/>
              <a:gd name="T5" fmla="*/ 2147483646 h 657"/>
              <a:gd name="T6" fmla="*/ 2147483646 w 5829"/>
              <a:gd name="T7" fmla="*/ 2147483646 h 657"/>
              <a:gd name="T8" fmla="*/ 2147483646 w 5829"/>
              <a:gd name="T9" fmla="*/ 2147483646 h 657"/>
              <a:gd name="T10" fmla="*/ 2147483646 w 5829"/>
              <a:gd name="T11" fmla="*/ 2147483646 h 657"/>
              <a:gd name="T12" fmla="*/ 2147483646 w 5829"/>
              <a:gd name="T13" fmla="*/ 2147483646 h 657"/>
              <a:gd name="T14" fmla="*/ 0 w 5829"/>
              <a:gd name="T15" fmla="*/ 0 h 65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29"/>
              <a:gd name="T25" fmla="*/ 0 h 657"/>
              <a:gd name="T26" fmla="*/ 5829 w 5829"/>
              <a:gd name="T27" fmla="*/ 657 h 65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29" h="657">
                <a:moveTo>
                  <a:pt x="5829" y="657"/>
                </a:moveTo>
                <a:cubicBezTo>
                  <a:pt x="5805" y="648"/>
                  <a:pt x="5747" y="624"/>
                  <a:pt x="5682" y="605"/>
                </a:cubicBezTo>
                <a:cubicBezTo>
                  <a:pt x="5617" y="586"/>
                  <a:pt x="5554" y="570"/>
                  <a:pt x="5441" y="543"/>
                </a:cubicBezTo>
                <a:cubicBezTo>
                  <a:pt x="5327" y="516"/>
                  <a:pt x="5177" y="478"/>
                  <a:pt x="5002" y="441"/>
                </a:cubicBezTo>
                <a:cubicBezTo>
                  <a:pt x="4827" y="404"/>
                  <a:pt x="4777" y="368"/>
                  <a:pt x="4390" y="321"/>
                </a:cubicBezTo>
                <a:cubicBezTo>
                  <a:pt x="4002" y="274"/>
                  <a:pt x="3155" y="195"/>
                  <a:pt x="2675" y="154"/>
                </a:cubicBezTo>
                <a:cubicBezTo>
                  <a:pt x="2195" y="113"/>
                  <a:pt x="1955" y="100"/>
                  <a:pt x="1510" y="74"/>
                </a:cubicBezTo>
                <a:cubicBezTo>
                  <a:pt x="1064" y="48"/>
                  <a:pt x="314" y="15"/>
                  <a:pt x="0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Text Box 88">
            <a:extLst>
              <a:ext uri="{FF2B5EF4-FFF2-40B4-BE49-F238E27FC236}">
                <a16:creationId xmlns:a16="http://schemas.microsoft.com/office/drawing/2014/main" id="{D9D6240D-F19A-A74C-893A-2E3D1AFF4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750" y="5084214"/>
            <a:ext cx="3071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Montserrat" pitchFamily="2" charset="77"/>
              </a:rPr>
              <a:t>Shallow Ground Water Flow</a:t>
            </a:r>
          </a:p>
        </p:txBody>
      </p:sp>
      <p:sp>
        <p:nvSpPr>
          <p:cNvPr id="97" name="Freeform 89">
            <a:extLst>
              <a:ext uri="{FF2B5EF4-FFF2-40B4-BE49-F238E27FC236}">
                <a16:creationId xmlns:a16="http://schemas.microsoft.com/office/drawing/2014/main" id="{3419F68E-C9A2-8C4B-B136-33AE20F3E0DC}"/>
              </a:ext>
            </a:extLst>
          </p:cNvPr>
          <p:cNvSpPr>
            <a:spLocks/>
          </p:cNvSpPr>
          <p:nvPr/>
        </p:nvSpPr>
        <p:spPr bwMode="auto">
          <a:xfrm>
            <a:off x="5180251" y="3835296"/>
            <a:ext cx="1906619" cy="686758"/>
          </a:xfrm>
          <a:custGeom>
            <a:avLst/>
            <a:gdLst>
              <a:gd name="T0" fmla="*/ 0 w 1343"/>
              <a:gd name="T1" fmla="*/ 0 h 403"/>
              <a:gd name="T2" fmla="*/ 2147483646 w 1343"/>
              <a:gd name="T3" fmla="*/ 2147483646 h 403"/>
              <a:gd name="T4" fmla="*/ 2147483646 w 1343"/>
              <a:gd name="T5" fmla="*/ 2147483646 h 403"/>
              <a:gd name="T6" fmla="*/ 2147483646 w 1343"/>
              <a:gd name="T7" fmla="*/ 2147483646 h 403"/>
              <a:gd name="T8" fmla="*/ 2147483646 w 1343"/>
              <a:gd name="T9" fmla="*/ 2147483646 h 403"/>
              <a:gd name="T10" fmla="*/ 2147483646 w 1343"/>
              <a:gd name="T11" fmla="*/ 2147483646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3"/>
              <a:gd name="T19" fmla="*/ 0 h 403"/>
              <a:gd name="T20" fmla="*/ 1343 w 1343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3" h="403">
                <a:moveTo>
                  <a:pt x="0" y="0"/>
                </a:moveTo>
                <a:cubicBezTo>
                  <a:pt x="69" y="35"/>
                  <a:pt x="286" y="154"/>
                  <a:pt x="414" y="210"/>
                </a:cubicBezTo>
                <a:cubicBezTo>
                  <a:pt x="542" y="266"/>
                  <a:pt x="651" y="307"/>
                  <a:pt x="768" y="336"/>
                </a:cubicBezTo>
                <a:cubicBezTo>
                  <a:pt x="885" y="365"/>
                  <a:pt x="1045" y="373"/>
                  <a:pt x="1116" y="384"/>
                </a:cubicBezTo>
                <a:cubicBezTo>
                  <a:pt x="1187" y="395"/>
                  <a:pt x="1156" y="403"/>
                  <a:pt x="1194" y="402"/>
                </a:cubicBezTo>
                <a:cubicBezTo>
                  <a:pt x="1232" y="401"/>
                  <a:pt x="1312" y="381"/>
                  <a:pt x="1343" y="375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Freeform 90">
            <a:extLst>
              <a:ext uri="{FF2B5EF4-FFF2-40B4-BE49-F238E27FC236}">
                <a16:creationId xmlns:a16="http://schemas.microsoft.com/office/drawing/2014/main" id="{3E32A6DD-4433-1F44-9937-7CD0B497E959}"/>
              </a:ext>
            </a:extLst>
          </p:cNvPr>
          <p:cNvSpPr>
            <a:spLocks/>
          </p:cNvSpPr>
          <p:nvPr/>
        </p:nvSpPr>
        <p:spPr bwMode="auto">
          <a:xfrm>
            <a:off x="7209605" y="4136842"/>
            <a:ext cx="1906619" cy="444384"/>
          </a:xfrm>
          <a:custGeom>
            <a:avLst/>
            <a:gdLst>
              <a:gd name="T0" fmla="*/ 0 w 1014"/>
              <a:gd name="T1" fmla="*/ 0 h 210"/>
              <a:gd name="T2" fmla="*/ 2147483646 w 1014"/>
              <a:gd name="T3" fmla="*/ 2147483646 h 210"/>
              <a:gd name="T4" fmla="*/ 2147483646 w 1014"/>
              <a:gd name="T5" fmla="*/ 2147483646 h 210"/>
              <a:gd name="T6" fmla="*/ 2147483646 w 1014"/>
              <a:gd name="T7" fmla="*/ 2147483646 h 210"/>
              <a:gd name="T8" fmla="*/ 2147483646 w 1014"/>
              <a:gd name="T9" fmla="*/ 2147483646 h 210"/>
              <a:gd name="T10" fmla="*/ 2147483646 w 1014"/>
              <a:gd name="T11" fmla="*/ 2147483646 h 2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14"/>
              <a:gd name="T19" fmla="*/ 0 h 210"/>
              <a:gd name="T20" fmla="*/ 1014 w 1014"/>
              <a:gd name="T21" fmla="*/ 210 h 2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14" h="210">
                <a:moveTo>
                  <a:pt x="0" y="0"/>
                </a:moveTo>
                <a:cubicBezTo>
                  <a:pt x="35" y="19"/>
                  <a:pt x="131" y="85"/>
                  <a:pt x="209" y="112"/>
                </a:cubicBezTo>
                <a:cubicBezTo>
                  <a:pt x="287" y="139"/>
                  <a:pt x="420" y="154"/>
                  <a:pt x="471" y="164"/>
                </a:cubicBezTo>
                <a:cubicBezTo>
                  <a:pt x="522" y="174"/>
                  <a:pt x="460" y="166"/>
                  <a:pt x="517" y="171"/>
                </a:cubicBezTo>
                <a:cubicBezTo>
                  <a:pt x="574" y="176"/>
                  <a:pt x="728" y="191"/>
                  <a:pt x="811" y="197"/>
                </a:cubicBezTo>
                <a:cubicBezTo>
                  <a:pt x="894" y="203"/>
                  <a:pt x="972" y="207"/>
                  <a:pt x="1014" y="210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" name="Group 91">
            <a:extLst>
              <a:ext uri="{FF2B5EF4-FFF2-40B4-BE49-F238E27FC236}">
                <a16:creationId xmlns:a16="http://schemas.microsoft.com/office/drawing/2014/main" id="{CF0CFDDB-77B5-A547-8CB7-F48B114010D4}"/>
              </a:ext>
            </a:extLst>
          </p:cNvPr>
          <p:cNvGrpSpPr>
            <a:grpSpLocks/>
          </p:cNvGrpSpPr>
          <p:nvPr/>
        </p:nvGrpSpPr>
        <p:grpSpPr bwMode="auto">
          <a:xfrm>
            <a:off x="9581770" y="1609141"/>
            <a:ext cx="1303527" cy="2810201"/>
            <a:chOff x="6700" y="2337"/>
            <a:chExt cx="895" cy="1458"/>
          </a:xfrm>
        </p:grpSpPr>
        <p:sp>
          <p:nvSpPr>
            <p:cNvPr id="100" name="Freeform 92">
              <a:extLst>
                <a:ext uri="{FF2B5EF4-FFF2-40B4-BE49-F238E27FC236}">
                  <a16:creationId xmlns:a16="http://schemas.microsoft.com/office/drawing/2014/main" id="{83CF32EA-8EF1-504D-93FB-893F0FAA6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93">
              <a:extLst>
                <a:ext uri="{FF2B5EF4-FFF2-40B4-BE49-F238E27FC236}">
                  <a16:creationId xmlns:a16="http://schemas.microsoft.com/office/drawing/2014/main" id="{BB2C3EB6-F3E4-0143-B3DF-1E4A53DF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94">
              <a:extLst>
                <a:ext uri="{FF2B5EF4-FFF2-40B4-BE49-F238E27FC236}">
                  <a16:creationId xmlns:a16="http://schemas.microsoft.com/office/drawing/2014/main" id="{FB303C58-3166-1B45-A691-99405E39D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95">
              <a:extLst>
                <a:ext uri="{FF2B5EF4-FFF2-40B4-BE49-F238E27FC236}">
                  <a16:creationId xmlns:a16="http://schemas.microsoft.com/office/drawing/2014/main" id="{D20F9934-C628-FD45-9A88-E3335446F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96">
              <a:extLst>
                <a:ext uri="{FF2B5EF4-FFF2-40B4-BE49-F238E27FC236}">
                  <a16:creationId xmlns:a16="http://schemas.microsoft.com/office/drawing/2014/main" id="{3E0B9FF2-39BA-A844-BDE4-7B9D4AFAC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97">
              <a:extLst>
                <a:ext uri="{FF2B5EF4-FFF2-40B4-BE49-F238E27FC236}">
                  <a16:creationId xmlns:a16="http://schemas.microsoft.com/office/drawing/2014/main" id="{53B052D3-6BEE-EB4B-9200-52ADD2283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98">
              <a:extLst>
                <a:ext uri="{FF2B5EF4-FFF2-40B4-BE49-F238E27FC236}">
                  <a16:creationId xmlns:a16="http://schemas.microsoft.com/office/drawing/2014/main" id="{8E0A1896-3610-BF46-AF2F-5BA5B42F0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99">
              <a:extLst>
                <a:ext uri="{FF2B5EF4-FFF2-40B4-BE49-F238E27FC236}">
                  <a16:creationId xmlns:a16="http://schemas.microsoft.com/office/drawing/2014/main" id="{028A5E08-1C8D-DE45-9F08-7DF5C0D55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00">
              <a:extLst>
                <a:ext uri="{FF2B5EF4-FFF2-40B4-BE49-F238E27FC236}">
                  <a16:creationId xmlns:a16="http://schemas.microsoft.com/office/drawing/2014/main" id="{803DDC1C-4FA1-6B4E-B018-765DA4F63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01">
              <a:extLst>
                <a:ext uri="{FF2B5EF4-FFF2-40B4-BE49-F238E27FC236}">
                  <a16:creationId xmlns:a16="http://schemas.microsoft.com/office/drawing/2014/main" id="{ACC83237-2EAE-7842-B6F7-10CBD9FC6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02">
              <a:extLst>
                <a:ext uri="{FF2B5EF4-FFF2-40B4-BE49-F238E27FC236}">
                  <a16:creationId xmlns:a16="http://schemas.microsoft.com/office/drawing/2014/main" id="{C22EA50B-6FF6-E947-98A5-66B4D6494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03">
              <a:extLst>
                <a:ext uri="{FF2B5EF4-FFF2-40B4-BE49-F238E27FC236}">
                  <a16:creationId xmlns:a16="http://schemas.microsoft.com/office/drawing/2014/main" id="{36A4DBB7-9527-D646-9543-4B816EB17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04">
              <a:extLst>
                <a:ext uri="{FF2B5EF4-FFF2-40B4-BE49-F238E27FC236}">
                  <a16:creationId xmlns:a16="http://schemas.microsoft.com/office/drawing/2014/main" id="{E87231F5-EB9F-AE47-90FB-518306710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05">
              <a:extLst>
                <a:ext uri="{FF2B5EF4-FFF2-40B4-BE49-F238E27FC236}">
                  <a16:creationId xmlns:a16="http://schemas.microsoft.com/office/drawing/2014/main" id="{FBD4C861-600A-0A4B-926E-5F1CFFAE7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06">
              <a:extLst>
                <a:ext uri="{FF2B5EF4-FFF2-40B4-BE49-F238E27FC236}">
                  <a16:creationId xmlns:a16="http://schemas.microsoft.com/office/drawing/2014/main" id="{D15CECA7-3B48-6A4B-87BB-DF24BF6F3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07">
              <a:extLst>
                <a:ext uri="{FF2B5EF4-FFF2-40B4-BE49-F238E27FC236}">
                  <a16:creationId xmlns:a16="http://schemas.microsoft.com/office/drawing/2014/main" id="{43E0E38A-50B6-CB4F-92FC-769CCF186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08">
              <a:extLst>
                <a:ext uri="{FF2B5EF4-FFF2-40B4-BE49-F238E27FC236}">
                  <a16:creationId xmlns:a16="http://schemas.microsoft.com/office/drawing/2014/main" id="{B344DEC1-E879-F842-B2BA-1474C0579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09">
              <a:extLst>
                <a:ext uri="{FF2B5EF4-FFF2-40B4-BE49-F238E27FC236}">
                  <a16:creationId xmlns:a16="http://schemas.microsoft.com/office/drawing/2014/main" id="{0B7EF12E-C182-8245-B7EC-D8D31EA77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10">
              <a:extLst>
                <a:ext uri="{FF2B5EF4-FFF2-40B4-BE49-F238E27FC236}">
                  <a16:creationId xmlns:a16="http://schemas.microsoft.com/office/drawing/2014/main" id="{91984639-275E-184F-B91E-81BE95149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11">
              <a:extLst>
                <a:ext uri="{FF2B5EF4-FFF2-40B4-BE49-F238E27FC236}">
                  <a16:creationId xmlns:a16="http://schemas.microsoft.com/office/drawing/2014/main" id="{42773AA4-80EA-2C41-BA60-419F5D452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12">
              <a:extLst>
                <a:ext uri="{FF2B5EF4-FFF2-40B4-BE49-F238E27FC236}">
                  <a16:creationId xmlns:a16="http://schemas.microsoft.com/office/drawing/2014/main" id="{41817E65-529B-2841-8B0D-BE2D80803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13">
              <a:extLst>
                <a:ext uri="{FF2B5EF4-FFF2-40B4-BE49-F238E27FC236}">
                  <a16:creationId xmlns:a16="http://schemas.microsoft.com/office/drawing/2014/main" id="{70481A5A-4970-CB4B-AA8E-4FFF30E21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14">
              <a:extLst>
                <a:ext uri="{FF2B5EF4-FFF2-40B4-BE49-F238E27FC236}">
                  <a16:creationId xmlns:a16="http://schemas.microsoft.com/office/drawing/2014/main" id="{ECBBA5D2-EEAD-4F49-81E9-DE38AA229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15">
              <a:extLst>
                <a:ext uri="{FF2B5EF4-FFF2-40B4-BE49-F238E27FC236}">
                  <a16:creationId xmlns:a16="http://schemas.microsoft.com/office/drawing/2014/main" id="{5D6CD2DE-9C7C-204F-9EAD-ED7ED64E9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16">
              <a:extLst>
                <a:ext uri="{FF2B5EF4-FFF2-40B4-BE49-F238E27FC236}">
                  <a16:creationId xmlns:a16="http://schemas.microsoft.com/office/drawing/2014/main" id="{0BC9699B-B4CD-304A-9251-1D9B40393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17">
              <a:extLst>
                <a:ext uri="{FF2B5EF4-FFF2-40B4-BE49-F238E27FC236}">
                  <a16:creationId xmlns:a16="http://schemas.microsoft.com/office/drawing/2014/main" id="{B72825B1-BDAD-FD4D-A521-E19A3EF85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18">
              <a:extLst>
                <a:ext uri="{FF2B5EF4-FFF2-40B4-BE49-F238E27FC236}">
                  <a16:creationId xmlns:a16="http://schemas.microsoft.com/office/drawing/2014/main" id="{4F31EDF9-32AF-B741-B1EB-84D67FAA9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80FB2B9E-CF53-5744-ABC3-EE43A9279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ED091EB6-390F-4647-90F5-36D15C79C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ED722629-55B6-B541-913D-6849A73B9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00E23786-F1CB-2547-AF14-F1B9B4950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C4C32379-3FDE-6B47-BD8F-4F9C9D37B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60BA1348-DD24-2946-96F7-F478BD7B9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CC6D6F0D-F21C-3E4C-863A-F21D3BF0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6489557A-B2E8-814E-ABC4-46503CF81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27">
              <a:extLst>
                <a:ext uri="{FF2B5EF4-FFF2-40B4-BE49-F238E27FC236}">
                  <a16:creationId xmlns:a16="http://schemas.microsoft.com/office/drawing/2014/main" id="{1EF1D081-8CE2-5343-B03F-F7B2B527A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28">
              <a:extLst>
                <a:ext uri="{FF2B5EF4-FFF2-40B4-BE49-F238E27FC236}">
                  <a16:creationId xmlns:a16="http://schemas.microsoft.com/office/drawing/2014/main" id="{FBCC4D7D-0ADC-1D46-A767-A2AB8A5E3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29">
              <a:extLst>
                <a:ext uri="{FF2B5EF4-FFF2-40B4-BE49-F238E27FC236}">
                  <a16:creationId xmlns:a16="http://schemas.microsoft.com/office/drawing/2014/main" id="{13BCC9EB-04EF-7B4A-9181-CDE4D094F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30">
              <a:extLst>
                <a:ext uri="{FF2B5EF4-FFF2-40B4-BE49-F238E27FC236}">
                  <a16:creationId xmlns:a16="http://schemas.microsoft.com/office/drawing/2014/main" id="{645C04D2-E982-9A4E-B68C-DDDB664ED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31">
              <a:extLst>
                <a:ext uri="{FF2B5EF4-FFF2-40B4-BE49-F238E27FC236}">
                  <a16:creationId xmlns:a16="http://schemas.microsoft.com/office/drawing/2014/main" id="{CB1CC7EE-BC78-2245-B316-0C7A9692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32">
              <a:extLst>
                <a:ext uri="{FF2B5EF4-FFF2-40B4-BE49-F238E27FC236}">
                  <a16:creationId xmlns:a16="http://schemas.microsoft.com/office/drawing/2014/main" id="{35053E27-77E8-C641-90E8-86411A6D1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33">
              <a:extLst>
                <a:ext uri="{FF2B5EF4-FFF2-40B4-BE49-F238E27FC236}">
                  <a16:creationId xmlns:a16="http://schemas.microsoft.com/office/drawing/2014/main" id="{D9B8D33A-E5B8-3844-AB45-5FB99518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34">
              <a:extLst>
                <a:ext uri="{FF2B5EF4-FFF2-40B4-BE49-F238E27FC236}">
                  <a16:creationId xmlns:a16="http://schemas.microsoft.com/office/drawing/2014/main" id="{539502B7-E54C-3E4E-AD8A-026CDFF40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35">
              <a:extLst>
                <a:ext uri="{FF2B5EF4-FFF2-40B4-BE49-F238E27FC236}">
                  <a16:creationId xmlns:a16="http://schemas.microsoft.com/office/drawing/2014/main" id="{694FF72C-31A8-FD48-8B58-1CE689967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36">
              <a:extLst>
                <a:ext uri="{FF2B5EF4-FFF2-40B4-BE49-F238E27FC236}">
                  <a16:creationId xmlns:a16="http://schemas.microsoft.com/office/drawing/2014/main" id="{F78D3BE2-1F89-264D-9FE8-B42F8FDBD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37">
              <a:extLst>
                <a:ext uri="{FF2B5EF4-FFF2-40B4-BE49-F238E27FC236}">
                  <a16:creationId xmlns:a16="http://schemas.microsoft.com/office/drawing/2014/main" id="{79173012-76E7-FC4E-BD55-29A665FDC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38">
              <a:extLst>
                <a:ext uri="{FF2B5EF4-FFF2-40B4-BE49-F238E27FC236}">
                  <a16:creationId xmlns:a16="http://schemas.microsoft.com/office/drawing/2014/main" id="{087AFFBE-336D-134E-998E-89F829CB1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39">
              <a:extLst>
                <a:ext uri="{FF2B5EF4-FFF2-40B4-BE49-F238E27FC236}">
                  <a16:creationId xmlns:a16="http://schemas.microsoft.com/office/drawing/2014/main" id="{E9409E66-4727-BA49-8E48-2012DD334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40">
              <a:extLst>
                <a:ext uri="{FF2B5EF4-FFF2-40B4-BE49-F238E27FC236}">
                  <a16:creationId xmlns:a16="http://schemas.microsoft.com/office/drawing/2014/main" id="{84850209-0E08-7645-B815-1D7A2FFA9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41">
              <a:extLst>
                <a:ext uri="{FF2B5EF4-FFF2-40B4-BE49-F238E27FC236}">
                  <a16:creationId xmlns:a16="http://schemas.microsoft.com/office/drawing/2014/main" id="{C46B19ED-872A-974C-B570-1A8FDE6EF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42">
              <a:extLst>
                <a:ext uri="{FF2B5EF4-FFF2-40B4-BE49-F238E27FC236}">
                  <a16:creationId xmlns:a16="http://schemas.microsoft.com/office/drawing/2014/main" id="{21CCE2C1-5F4F-604C-BA0F-081A082B0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43">
              <a:extLst>
                <a:ext uri="{FF2B5EF4-FFF2-40B4-BE49-F238E27FC236}">
                  <a16:creationId xmlns:a16="http://schemas.microsoft.com/office/drawing/2014/main" id="{A72240A2-EDB5-B74C-8BD0-6ED282119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44">
              <a:extLst>
                <a:ext uri="{FF2B5EF4-FFF2-40B4-BE49-F238E27FC236}">
                  <a16:creationId xmlns:a16="http://schemas.microsoft.com/office/drawing/2014/main" id="{32666660-D98C-8C4B-A024-BE4A93A90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45">
              <a:extLst>
                <a:ext uri="{FF2B5EF4-FFF2-40B4-BE49-F238E27FC236}">
                  <a16:creationId xmlns:a16="http://schemas.microsoft.com/office/drawing/2014/main" id="{945CD5BD-30A1-974A-90CE-7F6A918F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46">
              <a:extLst>
                <a:ext uri="{FF2B5EF4-FFF2-40B4-BE49-F238E27FC236}">
                  <a16:creationId xmlns:a16="http://schemas.microsoft.com/office/drawing/2014/main" id="{67813CB6-6D32-0F46-8EB1-F1EE91147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47">
              <a:extLst>
                <a:ext uri="{FF2B5EF4-FFF2-40B4-BE49-F238E27FC236}">
                  <a16:creationId xmlns:a16="http://schemas.microsoft.com/office/drawing/2014/main" id="{C3BDBFE4-599C-834F-B17B-7AE046EE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48">
              <a:extLst>
                <a:ext uri="{FF2B5EF4-FFF2-40B4-BE49-F238E27FC236}">
                  <a16:creationId xmlns:a16="http://schemas.microsoft.com/office/drawing/2014/main" id="{EED70D55-FC77-E04E-A7D0-7B617AB29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49">
              <a:extLst>
                <a:ext uri="{FF2B5EF4-FFF2-40B4-BE49-F238E27FC236}">
                  <a16:creationId xmlns:a16="http://schemas.microsoft.com/office/drawing/2014/main" id="{6840FC03-CF36-9643-A334-2D223DA21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50">
              <a:extLst>
                <a:ext uri="{FF2B5EF4-FFF2-40B4-BE49-F238E27FC236}">
                  <a16:creationId xmlns:a16="http://schemas.microsoft.com/office/drawing/2014/main" id="{B6891220-0C7D-1F4D-8139-874F4637D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51">
              <a:extLst>
                <a:ext uri="{FF2B5EF4-FFF2-40B4-BE49-F238E27FC236}">
                  <a16:creationId xmlns:a16="http://schemas.microsoft.com/office/drawing/2014/main" id="{591C6E47-6BDA-704E-8A23-7EAAEBD93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52">
              <a:extLst>
                <a:ext uri="{FF2B5EF4-FFF2-40B4-BE49-F238E27FC236}">
                  <a16:creationId xmlns:a16="http://schemas.microsoft.com/office/drawing/2014/main" id="{770DDDE5-9E7D-3444-B49D-BFF3B6910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53">
              <a:extLst>
                <a:ext uri="{FF2B5EF4-FFF2-40B4-BE49-F238E27FC236}">
                  <a16:creationId xmlns:a16="http://schemas.microsoft.com/office/drawing/2014/main" id="{3BED18A0-6F3F-C647-A55A-A5C294444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54">
              <a:extLst>
                <a:ext uri="{FF2B5EF4-FFF2-40B4-BE49-F238E27FC236}">
                  <a16:creationId xmlns:a16="http://schemas.microsoft.com/office/drawing/2014/main" id="{6986AF1E-DBF0-7940-ABD3-77D3BA32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55">
              <a:extLst>
                <a:ext uri="{FF2B5EF4-FFF2-40B4-BE49-F238E27FC236}">
                  <a16:creationId xmlns:a16="http://schemas.microsoft.com/office/drawing/2014/main" id="{4FCE323C-D7B8-944F-982F-39C1B698E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6">
              <a:extLst>
                <a:ext uri="{FF2B5EF4-FFF2-40B4-BE49-F238E27FC236}">
                  <a16:creationId xmlns:a16="http://schemas.microsoft.com/office/drawing/2014/main" id="{A2D51ABC-C087-324E-9CBB-EB87617EA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57">
              <a:extLst>
                <a:ext uri="{FF2B5EF4-FFF2-40B4-BE49-F238E27FC236}">
                  <a16:creationId xmlns:a16="http://schemas.microsoft.com/office/drawing/2014/main" id="{84C1BDC7-AF79-EF49-BB36-19CFCE5F8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58">
              <a:extLst>
                <a:ext uri="{FF2B5EF4-FFF2-40B4-BE49-F238E27FC236}">
                  <a16:creationId xmlns:a16="http://schemas.microsoft.com/office/drawing/2014/main" id="{EF4F3700-9EB5-A446-BFCA-DBE681BA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159">
              <a:extLst>
                <a:ext uri="{FF2B5EF4-FFF2-40B4-BE49-F238E27FC236}">
                  <a16:creationId xmlns:a16="http://schemas.microsoft.com/office/drawing/2014/main" id="{418EF774-8B95-DD4E-9C89-2018C47B9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60">
              <a:extLst>
                <a:ext uri="{FF2B5EF4-FFF2-40B4-BE49-F238E27FC236}">
                  <a16:creationId xmlns:a16="http://schemas.microsoft.com/office/drawing/2014/main" id="{26B44DC3-C7FA-D648-8E53-AB59F74B2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161">
              <a:extLst>
                <a:ext uri="{FF2B5EF4-FFF2-40B4-BE49-F238E27FC236}">
                  <a16:creationId xmlns:a16="http://schemas.microsoft.com/office/drawing/2014/main" id="{34C21442-4F84-2548-83B0-CF1046C56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62">
              <a:extLst>
                <a:ext uri="{FF2B5EF4-FFF2-40B4-BE49-F238E27FC236}">
                  <a16:creationId xmlns:a16="http://schemas.microsoft.com/office/drawing/2014/main" id="{7CBFF70B-8BE7-9547-9DB4-4C68E3634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163">
              <a:extLst>
                <a:ext uri="{FF2B5EF4-FFF2-40B4-BE49-F238E27FC236}">
                  <a16:creationId xmlns:a16="http://schemas.microsoft.com/office/drawing/2014/main" id="{50A96B3C-829D-3D47-97A2-8E5CB7B82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64">
              <a:extLst>
                <a:ext uri="{FF2B5EF4-FFF2-40B4-BE49-F238E27FC236}">
                  <a16:creationId xmlns:a16="http://schemas.microsoft.com/office/drawing/2014/main" id="{087D8FCC-11F5-8240-B04F-DC827AB37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65">
              <a:extLst>
                <a:ext uri="{FF2B5EF4-FFF2-40B4-BE49-F238E27FC236}">
                  <a16:creationId xmlns:a16="http://schemas.microsoft.com/office/drawing/2014/main" id="{A93D7E5B-E7B1-EA41-8D2A-102DA6628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66">
              <a:extLst>
                <a:ext uri="{FF2B5EF4-FFF2-40B4-BE49-F238E27FC236}">
                  <a16:creationId xmlns:a16="http://schemas.microsoft.com/office/drawing/2014/main" id="{8A355200-835B-2F4A-A657-51559B5FF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5" name="Group 167">
            <a:extLst>
              <a:ext uri="{FF2B5EF4-FFF2-40B4-BE49-F238E27FC236}">
                <a16:creationId xmlns:a16="http://schemas.microsoft.com/office/drawing/2014/main" id="{8ECEB61E-DA68-834D-AB22-9F59A22F2B27}"/>
              </a:ext>
            </a:extLst>
          </p:cNvPr>
          <p:cNvGrpSpPr>
            <a:grpSpLocks/>
          </p:cNvGrpSpPr>
          <p:nvPr/>
        </p:nvGrpSpPr>
        <p:grpSpPr bwMode="auto">
          <a:xfrm>
            <a:off x="10017691" y="2224932"/>
            <a:ext cx="971298" cy="2238850"/>
            <a:chOff x="6700" y="2337"/>
            <a:chExt cx="895" cy="1458"/>
          </a:xfrm>
        </p:grpSpPr>
        <p:sp>
          <p:nvSpPr>
            <p:cNvPr id="176" name="Freeform 168">
              <a:extLst>
                <a:ext uri="{FF2B5EF4-FFF2-40B4-BE49-F238E27FC236}">
                  <a16:creationId xmlns:a16="http://schemas.microsoft.com/office/drawing/2014/main" id="{60140635-8A61-AA45-9DE7-468C5937A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169">
              <a:extLst>
                <a:ext uri="{FF2B5EF4-FFF2-40B4-BE49-F238E27FC236}">
                  <a16:creationId xmlns:a16="http://schemas.microsoft.com/office/drawing/2014/main" id="{10E883FF-68C4-E94F-BCD0-A00C91AFF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170">
              <a:extLst>
                <a:ext uri="{FF2B5EF4-FFF2-40B4-BE49-F238E27FC236}">
                  <a16:creationId xmlns:a16="http://schemas.microsoft.com/office/drawing/2014/main" id="{90819864-23EF-414F-B864-A0FE13039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171">
              <a:extLst>
                <a:ext uri="{FF2B5EF4-FFF2-40B4-BE49-F238E27FC236}">
                  <a16:creationId xmlns:a16="http://schemas.microsoft.com/office/drawing/2014/main" id="{F70F1CE9-174C-B24B-9502-C57C56869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172">
              <a:extLst>
                <a:ext uri="{FF2B5EF4-FFF2-40B4-BE49-F238E27FC236}">
                  <a16:creationId xmlns:a16="http://schemas.microsoft.com/office/drawing/2014/main" id="{AC7E8ECE-4C6B-3443-92AF-CEC6E5CE9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173">
              <a:extLst>
                <a:ext uri="{FF2B5EF4-FFF2-40B4-BE49-F238E27FC236}">
                  <a16:creationId xmlns:a16="http://schemas.microsoft.com/office/drawing/2014/main" id="{88C4F901-7891-2E45-AAFF-B847C0356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174">
              <a:extLst>
                <a:ext uri="{FF2B5EF4-FFF2-40B4-BE49-F238E27FC236}">
                  <a16:creationId xmlns:a16="http://schemas.microsoft.com/office/drawing/2014/main" id="{993E9BD8-C84B-5544-9DF8-C9BC8B7B4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175">
              <a:extLst>
                <a:ext uri="{FF2B5EF4-FFF2-40B4-BE49-F238E27FC236}">
                  <a16:creationId xmlns:a16="http://schemas.microsoft.com/office/drawing/2014/main" id="{6421865A-4291-C944-9F50-9801EC2EA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176">
              <a:extLst>
                <a:ext uri="{FF2B5EF4-FFF2-40B4-BE49-F238E27FC236}">
                  <a16:creationId xmlns:a16="http://schemas.microsoft.com/office/drawing/2014/main" id="{54D7496A-8283-AF41-B983-AC7D2DC7A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177">
              <a:extLst>
                <a:ext uri="{FF2B5EF4-FFF2-40B4-BE49-F238E27FC236}">
                  <a16:creationId xmlns:a16="http://schemas.microsoft.com/office/drawing/2014/main" id="{3A057BE7-F953-DA4F-9191-98D1E79D0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178">
              <a:extLst>
                <a:ext uri="{FF2B5EF4-FFF2-40B4-BE49-F238E27FC236}">
                  <a16:creationId xmlns:a16="http://schemas.microsoft.com/office/drawing/2014/main" id="{D166F7F8-C4BF-D54E-8CA7-B2439A11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179">
              <a:extLst>
                <a:ext uri="{FF2B5EF4-FFF2-40B4-BE49-F238E27FC236}">
                  <a16:creationId xmlns:a16="http://schemas.microsoft.com/office/drawing/2014/main" id="{97F26CF2-E883-ED42-84D7-A9CC05076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180">
              <a:extLst>
                <a:ext uri="{FF2B5EF4-FFF2-40B4-BE49-F238E27FC236}">
                  <a16:creationId xmlns:a16="http://schemas.microsoft.com/office/drawing/2014/main" id="{C064B1D6-2E14-DB45-BC4D-CE8F5BB51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181">
              <a:extLst>
                <a:ext uri="{FF2B5EF4-FFF2-40B4-BE49-F238E27FC236}">
                  <a16:creationId xmlns:a16="http://schemas.microsoft.com/office/drawing/2014/main" id="{C495E6B3-8DA7-7345-A041-88E5E416B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182">
              <a:extLst>
                <a:ext uri="{FF2B5EF4-FFF2-40B4-BE49-F238E27FC236}">
                  <a16:creationId xmlns:a16="http://schemas.microsoft.com/office/drawing/2014/main" id="{DBA38165-6C57-2041-8D15-8E7644F7C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183">
              <a:extLst>
                <a:ext uri="{FF2B5EF4-FFF2-40B4-BE49-F238E27FC236}">
                  <a16:creationId xmlns:a16="http://schemas.microsoft.com/office/drawing/2014/main" id="{6FD71F34-8539-714C-9433-CE6D5ABED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84">
              <a:extLst>
                <a:ext uri="{FF2B5EF4-FFF2-40B4-BE49-F238E27FC236}">
                  <a16:creationId xmlns:a16="http://schemas.microsoft.com/office/drawing/2014/main" id="{BE32819E-B184-0345-8001-68B1001EF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185">
              <a:extLst>
                <a:ext uri="{FF2B5EF4-FFF2-40B4-BE49-F238E27FC236}">
                  <a16:creationId xmlns:a16="http://schemas.microsoft.com/office/drawing/2014/main" id="{9A7D9812-CEDB-934C-8EF7-1F726124E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186">
              <a:extLst>
                <a:ext uri="{FF2B5EF4-FFF2-40B4-BE49-F238E27FC236}">
                  <a16:creationId xmlns:a16="http://schemas.microsoft.com/office/drawing/2014/main" id="{0A6A2B66-126C-3342-9AF1-4A7A71AE4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187">
              <a:extLst>
                <a:ext uri="{FF2B5EF4-FFF2-40B4-BE49-F238E27FC236}">
                  <a16:creationId xmlns:a16="http://schemas.microsoft.com/office/drawing/2014/main" id="{E747F9E3-FF90-A746-A55D-0B7959AFE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188">
              <a:extLst>
                <a:ext uri="{FF2B5EF4-FFF2-40B4-BE49-F238E27FC236}">
                  <a16:creationId xmlns:a16="http://schemas.microsoft.com/office/drawing/2014/main" id="{D4EAC683-00AE-8346-97EC-98A3B1721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189">
              <a:extLst>
                <a:ext uri="{FF2B5EF4-FFF2-40B4-BE49-F238E27FC236}">
                  <a16:creationId xmlns:a16="http://schemas.microsoft.com/office/drawing/2014/main" id="{91412B2F-6DD9-FC43-BEAA-42A74C548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190">
              <a:extLst>
                <a:ext uri="{FF2B5EF4-FFF2-40B4-BE49-F238E27FC236}">
                  <a16:creationId xmlns:a16="http://schemas.microsoft.com/office/drawing/2014/main" id="{5D46F679-6B62-664F-8F85-4A19D4C07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191">
              <a:extLst>
                <a:ext uri="{FF2B5EF4-FFF2-40B4-BE49-F238E27FC236}">
                  <a16:creationId xmlns:a16="http://schemas.microsoft.com/office/drawing/2014/main" id="{AEDAC3BC-7625-4947-BB08-2C97560C1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192">
              <a:extLst>
                <a:ext uri="{FF2B5EF4-FFF2-40B4-BE49-F238E27FC236}">
                  <a16:creationId xmlns:a16="http://schemas.microsoft.com/office/drawing/2014/main" id="{31295661-F101-2A49-BD9D-AB35D7D47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193">
              <a:extLst>
                <a:ext uri="{FF2B5EF4-FFF2-40B4-BE49-F238E27FC236}">
                  <a16:creationId xmlns:a16="http://schemas.microsoft.com/office/drawing/2014/main" id="{FABA9AF1-24CC-264C-A365-05A8A1A72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194">
              <a:extLst>
                <a:ext uri="{FF2B5EF4-FFF2-40B4-BE49-F238E27FC236}">
                  <a16:creationId xmlns:a16="http://schemas.microsoft.com/office/drawing/2014/main" id="{B5724800-DCB2-E746-AB99-BF038FA37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195">
              <a:extLst>
                <a:ext uri="{FF2B5EF4-FFF2-40B4-BE49-F238E27FC236}">
                  <a16:creationId xmlns:a16="http://schemas.microsoft.com/office/drawing/2014/main" id="{5E167145-0828-3345-8532-0A6C0DE32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196">
              <a:extLst>
                <a:ext uri="{FF2B5EF4-FFF2-40B4-BE49-F238E27FC236}">
                  <a16:creationId xmlns:a16="http://schemas.microsoft.com/office/drawing/2014/main" id="{6D5E36A8-9DEB-3940-9A23-E2CE0DB04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197">
              <a:extLst>
                <a:ext uri="{FF2B5EF4-FFF2-40B4-BE49-F238E27FC236}">
                  <a16:creationId xmlns:a16="http://schemas.microsoft.com/office/drawing/2014/main" id="{883D917B-1C28-9241-A2E1-AE9A24946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198">
              <a:extLst>
                <a:ext uri="{FF2B5EF4-FFF2-40B4-BE49-F238E27FC236}">
                  <a16:creationId xmlns:a16="http://schemas.microsoft.com/office/drawing/2014/main" id="{FA962779-31CB-6445-B0F1-2985E7F6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199">
              <a:extLst>
                <a:ext uri="{FF2B5EF4-FFF2-40B4-BE49-F238E27FC236}">
                  <a16:creationId xmlns:a16="http://schemas.microsoft.com/office/drawing/2014/main" id="{969040F8-11D7-214E-9AF7-675A72959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200">
              <a:extLst>
                <a:ext uri="{FF2B5EF4-FFF2-40B4-BE49-F238E27FC236}">
                  <a16:creationId xmlns:a16="http://schemas.microsoft.com/office/drawing/2014/main" id="{CC47FEA8-0EB4-0B41-B4A2-AB190D471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201">
              <a:extLst>
                <a:ext uri="{FF2B5EF4-FFF2-40B4-BE49-F238E27FC236}">
                  <a16:creationId xmlns:a16="http://schemas.microsoft.com/office/drawing/2014/main" id="{348EB595-7885-954D-BEEB-0755C71BA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202">
              <a:extLst>
                <a:ext uri="{FF2B5EF4-FFF2-40B4-BE49-F238E27FC236}">
                  <a16:creationId xmlns:a16="http://schemas.microsoft.com/office/drawing/2014/main" id="{1EF06982-F725-6540-BBB8-FD745F9EB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203">
              <a:extLst>
                <a:ext uri="{FF2B5EF4-FFF2-40B4-BE49-F238E27FC236}">
                  <a16:creationId xmlns:a16="http://schemas.microsoft.com/office/drawing/2014/main" id="{82EFDDF9-6BC7-9E49-9FB4-ECAFD3636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204">
              <a:extLst>
                <a:ext uri="{FF2B5EF4-FFF2-40B4-BE49-F238E27FC236}">
                  <a16:creationId xmlns:a16="http://schemas.microsoft.com/office/drawing/2014/main" id="{77AE9F84-1387-6A47-BA6D-A3E3ECB5A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205">
              <a:extLst>
                <a:ext uri="{FF2B5EF4-FFF2-40B4-BE49-F238E27FC236}">
                  <a16:creationId xmlns:a16="http://schemas.microsoft.com/office/drawing/2014/main" id="{2577B356-741C-2746-9BA6-067410220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206">
              <a:extLst>
                <a:ext uri="{FF2B5EF4-FFF2-40B4-BE49-F238E27FC236}">
                  <a16:creationId xmlns:a16="http://schemas.microsoft.com/office/drawing/2014/main" id="{71B7116F-A2F2-C84E-8B99-D9C0EF1EC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207">
              <a:extLst>
                <a:ext uri="{FF2B5EF4-FFF2-40B4-BE49-F238E27FC236}">
                  <a16:creationId xmlns:a16="http://schemas.microsoft.com/office/drawing/2014/main" id="{AE75A4F7-0403-1942-B463-99F4BA9A8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208">
              <a:extLst>
                <a:ext uri="{FF2B5EF4-FFF2-40B4-BE49-F238E27FC236}">
                  <a16:creationId xmlns:a16="http://schemas.microsoft.com/office/drawing/2014/main" id="{3AE04794-5571-D14A-9E3D-610723134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209">
              <a:extLst>
                <a:ext uri="{FF2B5EF4-FFF2-40B4-BE49-F238E27FC236}">
                  <a16:creationId xmlns:a16="http://schemas.microsoft.com/office/drawing/2014/main" id="{B96C28B4-2F4D-F94B-9655-AF6D84FF5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210">
              <a:extLst>
                <a:ext uri="{FF2B5EF4-FFF2-40B4-BE49-F238E27FC236}">
                  <a16:creationId xmlns:a16="http://schemas.microsoft.com/office/drawing/2014/main" id="{87D3D59C-0024-5E48-9FDD-C7E6A6347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211">
              <a:extLst>
                <a:ext uri="{FF2B5EF4-FFF2-40B4-BE49-F238E27FC236}">
                  <a16:creationId xmlns:a16="http://schemas.microsoft.com/office/drawing/2014/main" id="{B57757F6-A084-0A4A-85B9-2A6AAD1A6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212">
              <a:extLst>
                <a:ext uri="{FF2B5EF4-FFF2-40B4-BE49-F238E27FC236}">
                  <a16:creationId xmlns:a16="http://schemas.microsoft.com/office/drawing/2014/main" id="{CD75D097-5F98-B246-8C7D-1FA20AB8E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213">
              <a:extLst>
                <a:ext uri="{FF2B5EF4-FFF2-40B4-BE49-F238E27FC236}">
                  <a16:creationId xmlns:a16="http://schemas.microsoft.com/office/drawing/2014/main" id="{870660D8-5234-2C46-B965-D8A90032E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214">
              <a:extLst>
                <a:ext uri="{FF2B5EF4-FFF2-40B4-BE49-F238E27FC236}">
                  <a16:creationId xmlns:a16="http://schemas.microsoft.com/office/drawing/2014/main" id="{8C09A9EF-CECC-7B41-83EA-174B1C8A4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215">
              <a:extLst>
                <a:ext uri="{FF2B5EF4-FFF2-40B4-BE49-F238E27FC236}">
                  <a16:creationId xmlns:a16="http://schemas.microsoft.com/office/drawing/2014/main" id="{BDF573B5-F344-2941-ADCD-07E3FECF8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216">
              <a:extLst>
                <a:ext uri="{FF2B5EF4-FFF2-40B4-BE49-F238E27FC236}">
                  <a16:creationId xmlns:a16="http://schemas.microsoft.com/office/drawing/2014/main" id="{4CD7DFC2-85D6-CF41-A9F7-C7A5FAE73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217">
              <a:extLst>
                <a:ext uri="{FF2B5EF4-FFF2-40B4-BE49-F238E27FC236}">
                  <a16:creationId xmlns:a16="http://schemas.microsoft.com/office/drawing/2014/main" id="{B096F2BA-48D1-6A40-946D-36285053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218">
              <a:extLst>
                <a:ext uri="{FF2B5EF4-FFF2-40B4-BE49-F238E27FC236}">
                  <a16:creationId xmlns:a16="http://schemas.microsoft.com/office/drawing/2014/main" id="{63F1A5F1-FFB7-F545-BE74-2EBB7B4A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219">
              <a:extLst>
                <a:ext uri="{FF2B5EF4-FFF2-40B4-BE49-F238E27FC236}">
                  <a16:creationId xmlns:a16="http://schemas.microsoft.com/office/drawing/2014/main" id="{04E1B473-C437-F14F-A306-E7CDA104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220">
              <a:extLst>
                <a:ext uri="{FF2B5EF4-FFF2-40B4-BE49-F238E27FC236}">
                  <a16:creationId xmlns:a16="http://schemas.microsoft.com/office/drawing/2014/main" id="{D674F392-EBB5-4F4B-9C71-CC190D0D1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221">
              <a:extLst>
                <a:ext uri="{FF2B5EF4-FFF2-40B4-BE49-F238E27FC236}">
                  <a16:creationId xmlns:a16="http://schemas.microsoft.com/office/drawing/2014/main" id="{BDEE62EE-210B-9644-B7F3-7F750FD10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222">
              <a:extLst>
                <a:ext uri="{FF2B5EF4-FFF2-40B4-BE49-F238E27FC236}">
                  <a16:creationId xmlns:a16="http://schemas.microsoft.com/office/drawing/2014/main" id="{64776DD7-7A3E-704B-B177-B278EC2A2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223">
              <a:extLst>
                <a:ext uri="{FF2B5EF4-FFF2-40B4-BE49-F238E27FC236}">
                  <a16:creationId xmlns:a16="http://schemas.microsoft.com/office/drawing/2014/main" id="{2C6FDF6D-6101-054D-A03C-8473297D1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224">
              <a:extLst>
                <a:ext uri="{FF2B5EF4-FFF2-40B4-BE49-F238E27FC236}">
                  <a16:creationId xmlns:a16="http://schemas.microsoft.com/office/drawing/2014/main" id="{1A3C71D1-F0C2-F04B-B97E-A6BF8F8E7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225">
              <a:extLst>
                <a:ext uri="{FF2B5EF4-FFF2-40B4-BE49-F238E27FC236}">
                  <a16:creationId xmlns:a16="http://schemas.microsoft.com/office/drawing/2014/main" id="{2EFABC6F-CE4B-E54A-B839-2657FCDD1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226">
              <a:extLst>
                <a:ext uri="{FF2B5EF4-FFF2-40B4-BE49-F238E27FC236}">
                  <a16:creationId xmlns:a16="http://schemas.microsoft.com/office/drawing/2014/main" id="{F35644B9-EC40-D944-B54A-CA484B80C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227">
              <a:extLst>
                <a:ext uri="{FF2B5EF4-FFF2-40B4-BE49-F238E27FC236}">
                  <a16:creationId xmlns:a16="http://schemas.microsoft.com/office/drawing/2014/main" id="{07AFF3E9-72C3-9847-8DF5-0A14605A8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228">
              <a:extLst>
                <a:ext uri="{FF2B5EF4-FFF2-40B4-BE49-F238E27FC236}">
                  <a16:creationId xmlns:a16="http://schemas.microsoft.com/office/drawing/2014/main" id="{80B5C1E3-82BC-094C-AA1D-05BC3F5D0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229">
              <a:extLst>
                <a:ext uri="{FF2B5EF4-FFF2-40B4-BE49-F238E27FC236}">
                  <a16:creationId xmlns:a16="http://schemas.microsoft.com/office/drawing/2014/main" id="{E5148A63-CE7A-744F-BABD-1C0E07CE8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230">
              <a:extLst>
                <a:ext uri="{FF2B5EF4-FFF2-40B4-BE49-F238E27FC236}">
                  <a16:creationId xmlns:a16="http://schemas.microsoft.com/office/drawing/2014/main" id="{D517B08A-D2B6-1045-84F2-4F73EBEB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231">
              <a:extLst>
                <a:ext uri="{FF2B5EF4-FFF2-40B4-BE49-F238E27FC236}">
                  <a16:creationId xmlns:a16="http://schemas.microsoft.com/office/drawing/2014/main" id="{A6E57AE1-B07F-F542-BF60-B283E9886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232">
              <a:extLst>
                <a:ext uri="{FF2B5EF4-FFF2-40B4-BE49-F238E27FC236}">
                  <a16:creationId xmlns:a16="http://schemas.microsoft.com/office/drawing/2014/main" id="{E8F201FA-B5CC-A145-BB5C-C04CD7A7A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233">
              <a:extLst>
                <a:ext uri="{FF2B5EF4-FFF2-40B4-BE49-F238E27FC236}">
                  <a16:creationId xmlns:a16="http://schemas.microsoft.com/office/drawing/2014/main" id="{A206DCD4-D30C-C84D-A7D9-E6D9A5FF6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234">
              <a:extLst>
                <a:ext uri="{FF2B5EF4-FFF2-40B4-BE49-F238E27FC236}">
                  <a16:creationId xmlns:a16="http://schemas.microsoft.com/office/drawing/2014/main" id="{8F91688C-0422-7F4A-B411-2E3B580A0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235">
              <a:extLst>
                <a:ext uri="{FF2B5EF4-FFF2-40B4-BE49-F238E27FC236}">
                  <a16:creationId xmlns:a16="http://schemas.microsoft.com/office/drawing/2014/main" id="{9128845A-DC4C-2440-9DD5-394B94137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236">
              <a:extLst>
                <a:ext uri="{FF2B5EF4-FFF2-40B4-BE49-F238E27FC236}">
                  <a16:creationId xmlns:a16="http://schemas.microsoft.com/office/drawing/2014/main" id="{680CC335-134D-3443-908D-431432024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237">
              <a:extLst>
                <a:ext uri="{FF2B5EF4-FFF2-40B4-BE49-F238E27FC236}">
                  <a16:creationId xmlns:a16="http://schemas.microsoft.com/office/drawing/2014/main" id="{1BF3BB03-B512-D346-BB89-92D06D619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238">
              <a:extLst>
                <a:ext uri="{FF2B5EF4-FFF2-40B4-BE49-F238E27FC236}">
                  <a16:creationId xmlns:a16="http://schemas.microsoft.com/office/drawing/2014/main" id="{137B2EEA-66B0-8A4F-9733-B18234AD1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239">
              <a:extLst>
                <a:ext uri="{FF2B5EF4-FFF2-40B4-BE49-F238E27FC236}">
                  <a16:creationId xmlns:a16="http://schemas.microsoft.com/office/drawing/2014/main" id="{46807F2B-92BC-9844-B3A9-B9E17F12E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240">
              <a:extLst>
                <a:ext uri="{FF2B5EF4-FFF2-40B4-BE49-F238E27FC236}">
                  <a16:creationId xmlns:a16="http://schemas.microsoft.com/office/drawing/2014/main" id="{AE268621-27F9-4647-A2E2-BDF8F5ADF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241">
              <a:extLst>
                <a:ext uri="{FF2B5EF4-FFF2-40B4-BE49-F238E27FC236}">
                  <a16:creationId xmlns:a16="http://schemas.microsoft.com/office/drawing/2014/main" id="{DD009BA2-15E0-4741-9523-30AC4878A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242">
              <a:extLst>
                <a:ext uri="{FF2B5EF4-FFF2-40B4-BE49-F238E27FC236}">
                  <a16:creationId xmlns:a16="http://schemas.microsoft.com/office/drawing/2014/main" id="{DD09523B-3BD9-6743-B841-325A06950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1" name="Group 243">
            <a:extLst>
              <a:ext uri="{FF2B5EF4-FFF2-40B4-BE49-F238E27FC236}">
                <a16:creationId xmlns:a16="http://schemas.microsoft.com/office/drawing/2014/main" id="{925F571B-D9F4-4D4D-99C9-0F98E3102EF1}"/>
              </a:ext>
            </a:extLst>
          </p:cNvPr>
          <p:cNvGrpSpPr>
            <a:grpSpLocks/>
          </p:cNvGrpSpPr>
          <p:nvPr/>
        </p:nvGrpSpPr>
        <p:grpSpPr bwMode="auto">
          <a:xfrm>
            <a:off x="9152199" y="2614295"/>
            <a:ext cx="827401" cy="1623061"/>
            <a:chOff x="6700" y="2337"/>
            <a:chExt cx="895" cy="1458"/>
          </a:xfrm>
        </p:grpSpPr>
        <p:sp>
          <p:nvSpPr>
            <p:cNvPr id="252" name="Freeform 244">
              <a:extLst>
                <a:ext uri="{FF2B5EF4-FFF2-40B4-BE49-F238E27FC236}">
                  <a16:creationId xmlns:a16="http://schemas.microsoft.com/office/drawing/2014/main" id="{17484F7E-451F-C845-94F3-0B244EA0A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245">
              <a:extLst>
                <a:ext uri="{FF2B5EF4-FFF2-40B4-BE49-F238E27FC236}">
                  <a16:creationId xmlns:a16="http://schemas.microsoft.com/office/drawing/2014/main" id="{A2AED32D-04D0-B34B-A856-12CBACB07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246">
              <a:extLst>
                <a:ext uri="{FF2B5EF4-FFF2-40B4-BE49-F238E27FC236}">
                  <a16:creationId xmlns:a16="http://schemas.microsoft.com/office/drawing/2014/main" id="{F329962B-56B6-6F4A-9687-B5A724BEE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247">
              <a:extLst>
                <a:ext uri="{FF2B5EF4-FFF2-40B4-BE49-F238E27FC236}">
                  <a16:creationId xmlns:a16="http://schemas.microsoft.com/office/drawing/2014/main" id="{6E393F60-EF0B-3F42-8B45-A002EB5D5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248">
              <a:extLst>
                <a:ext uri="{FF2B5EF4-FFF2-40B4-BE49-F238E27FC236}">
                  <a16:creationId xmlns:a16="http://schemas.microsoft.com/office/drawing/2014/main" id="{79EFC5CF-53F1-B44E-B301-6EED5823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249">
              <a:extLst>
                <a:ext uri="{FF2B5EF4-FFF2-40B4-BE49-F238E27FC236}">
                  <a16:creationId xmlns:a16="http://schemas.microsoft.com/office/drawing/2014/main" id="{943D33DB-1843-1E49-8286-443D9EC31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250">
              <a:extLst>
                <a:ext uri="{FF2B5EF4-FFF2-40B4-BE49-F238E27FC236}">
                  <a16:creationId xmlns:a16="http://schemas.microsoft.com/office/drawing/2014/main" id="{D32493E0-E76C-4D4F-A61A-44A8CCE86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251">
              <a:extLst>
                <a:ext uri="{FF2B5EF4-FFF2-40B4-BE49-F238E27FC236}">
                  <a16:creationId xmlns:a16="http://schemas.microsoft.com/office/drawing/2014/main" id="{4CF1A693-E99E-7049-985B-1ACECD5B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252">
              <a:extLst>
                <a:ext uri="{FF2B5EF4-FFF2-40B4-BE49-F238E27FC236}">
                  <a16:creationId xmlns:a16="http://schemas.microsoft.com/office/drawing/2014/main" id="{7BB14A0D-69A8-1148-A2F0-51111C0E5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253">
              <a:extLst>
                <a:ext uri="{FF2B5EF4-FFF2-40B4-BE49-F238E27FC236}">
                  <a16:creationId xmlns:a16="http://schemas.microsoft.com/office/drawing/2014/main" id="{AF05B512-D1C1-0A48-9C70-DC0E3F4E3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254">
              <a:extLst>
                <a:ext uri="{FF2B5EF4-FFF2-40B4-BE49-F238E27FC236}">
                  <a16:creationId xmlns:a16="http://schemas.microsoft.com/office/drawing/2014/main" id="{08DD4D7E-38CE-9442-9B3F-BB8E0964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255">
              <a:extLst>
                <a:ext uri="{FF2B5EF4-FFF2-40B4-BE49-F238E27FC236}">
                  <a16:creationId xmlns:a16="http://schemas.microsoft.com/office/drawing/2014/main" id="{5968FF2B-1D8A-F24A-B467-8CEA8712C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256">
              <a:extLst>
                <a:ext uri="{FF2B5EF4-FFF2-40B4-BE49-F238E27FC236}">
                  <a16:creationId xmlns:a16="http://schemas.microsoft.com/office/drawing/2014/main" id="{CAD1E962-DD8A-5144-A60D-89681FA8D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257">
              <a:extLst>
                <a:ext uri="{FF2B5EF4-FFF2-40B4-BE49-F238E27FC236}">
                  <a16:creationId xmlns:a16="http://schemas.microsoft.com/office/drawing/2014/main" id="{F1A7A713-2685-F040-8365-AD53D9790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258">
              <a:extLst>
                <a:ext uri="{FF2B5EF4-FFF2-40B4-BE49-F238E27FC236}">
                  <a16:creationId xmlns:a16="http://schemas.microsoft.com/office/drawing/2014/main" id="{4C437922-D154-064B-9120-EECFD430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259">
              <a:extLst>
                <a:ext uri="{FF2B5EF4-FFF2-40B4-BE49-F238E27FC236}">
                  <a16:creationId xmlns:a16="http://schemas.microsoft.com/office/drawing/2014/main" id="{404C3A8C-2D53-CB47-9369-E68CF3ED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260">
              <a:extLst>
                <a:ext uri="{FF2B5EF4-FFF2-40B4-BE49-F238E27FC236}">
                  <a16:creationId xmlns:a16="http://schemas.microsoft.com/office/drawing/2014/main" id="{5EF52264-7868-154F-AE19-67FD6BA7E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261">
              <a:extLst>
                <a:ext uri="{FF2B5EF4-FFF2-40B4-BE49-F238E27FC236}">
                  <a16:creationId xmlns:a16="http://schemas.microsoft.com/office/drawing/2014/main" id="{4CB8DB5F-48E0-5D4A-8795-41110CC41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262">
              <a:extLst>
                <a:ext uri="{FF2B5EF4-FFF2-40B4-BE49-F238E27FC236}">
                  <a16:creationId xmlns:a16="http://schemas.microsoft.com/office/drawing/2014/main" id="{26F76528-E16F-774F-A3FE-BB6C6329F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263">
              <a:extLst>
                <a:ext uri="{FF2B5EF4-FFF2-40B4-BE49-F238E27FC236}">
                  <a16:creationId xmlns:a16="http://schemas.microsoft.com/office/drawing/2014/main" id="{1C756189-1BE2-D941-B355-D80277018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264">
              <a:extLst>
                <a:ext uri="{FF2B5EF4-FFF2-40B4-BE49-F238E27FC236}">
                  <a16:creationId xmlns:a16="http://schemas.microsoft.com/office/drawing/2014/main" id="{E38025E0-35B2-754A-9E6A-E905AB5B6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265">
              <a:extLst>
                <a:ext uri="{FF2B5EF4-FFF2-40B4-BE49-F238E27FC236}">
                  <a16:creationId xmlns:a16="http://schemas.microsoft.com/office/drawing/2014/main" id="{1BE63919-CC9A-814D-B602-D6B014401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266">
              <a:extLst>
                <a:ext uri="{FF2B5EF4-FFF2-40B4-BE49-F238E27FC236}">
                  <a16:creationId xmlns:a16="http://schemas.microsoft.com/office/drawing/2014/main" id="{024171E8-E030-8A49-BDEA-0D3883CC7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267">
              <a:extLst>
                <a:ext uri="{FF2B5EF4-FFF2-40B4-BE49-F238E27FC236}">
                  <a16:creationId xmlns:a16="http://schemas.microsoft.com/office/drawing/2014/main" id="{2DB0F076-95E9-304D-BA73-F61A9047E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268">
              <a:extLst>
                <a:ext uri="{FF2B5EF4-FFF2-40B4-BE49-F238E27FC236}">
                  <a16:creationId xmlns:a16="http://schemas.microsoft.com/office/drawing/2014/main" id="{3CA7B2B0-E340-AC4A-879F-4ED327047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269">
              <a:extLst>
                <a:ext uri="{FF2B5EF4-FFF2-40B4-BE49-F238E27FC236}">
                  <a16:creationId xmlns:a16="http://schemas.microsoft.com/office/drawing/2014/main" id="{263DCBB5-F8A5-A741-B1B6-589E842C3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270">
              <a:extLst>
                <a:ext uri="{FF2B5EF4-FFF2-40B4-BE49-F238E27FC236}">
                  <a16:creationId xmlns:a16="http://schemas.microsoft.com/office/drawing/2014/main" id="{495A1C0F-70CC-5744-AB02-EB057B0EC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271">
              <a:extLst>
                <a:ext uri="{FF2B5EF4-FFF2-40B4-BE49-F238E27FC236}">
                  <a16:creationId xmlns:a16="http://schemas.microsoft.com/office/drawing/2014/main" id="{E52B6551-818C-7544-8D44-1BC8C154C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272">
              <a:extLst>
                <a:ext uri="{FF2B5EF4-FFF2-40B4-BE49-F238E27FC236}">
                  <a16:creationId xmlns:a16="http://schemas.microsoft.com/office/drawing/2014/main" id="{3EAB5AE3-BD40-3D4C-BC14-CEDDEADD1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273">
              <a:extLst>
                <a:ext uri="{FF2B5EF4-FFF2-40B4-BE49-F238E27FC236}">
                  <a16:creationId xmlns:a16="http://schemas.microsoft.com/office/drawing/2014/main" id="{9006997D-9C0C-4440-9D7A-DC3E9C29A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274">
              <a:extLst>
                <a:ext uri="{FF2B5EF4-FFF2-40B4-BE49-F238E27FC236}">
                  <a16:creationId xmlns:a16="http://schemas.microsoft.com/office/drawing/2014/main" id="{A18D5B27-91CC-AD40-BCBE-558DCF991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275">
              <a:extLst>
                <a:ext uri="{FF2B5EF4-FFF2-40B4-BE49-F238E27FC236}">
                  <a16:creationId xmlns:a16="http://schemas.microsoft.com/office/drawing/2014/main" id="{CFDC9C30-3247-754F-86DD-507DF3B8B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276">
              <a:extLst>
                <a:ext uri="{FF2B5EF4-FFF2-40B4-BE49-F238E27FC236}">
                  <a16:creationId xmlns:a16="http://schemas.microsoft.com/office/drawing/2014/main" id="{AAEB1E0B-2A5E-7D4D-A03F-725A70D23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277">
              <a:extLst>
                <a:ext uri="{FF2B5EF4-FFF2-40B4-BE49-F238E27FC236}">
                  <a16:creationId xmlns:a16="http://schemas.microsoft.com/office/drawing/2014/main" id="{84C73763-4155-E342-A1E3-6249EFF9F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278">
              <a:extLst>
                <a:ext uri="{FF2B5EF4-FFF2-40B4-BE49-F238E27FC236}">
                  <a16:creationId xmlns:a16="http://schemas.microsoft.com/office/drawing/2014/main" id="{30A842D1-0A97-A24C-9FC7-65568A750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279">
              <a:extLst>
                <a:ext uri="{FF2B5EF4-FFF2-40B4-BE49-F238E27FC236}">
                  <a16:creationId xmlns:a16="http://schemas.microsoft.com/office/drawing/2014/main" id="{486C6C50-49D1-7241-B50A-A21D3605B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280">
              <a:extLst>
                <a:ext uri="{FF2B5EF4-FFF2-40B4-BE49-F238E27FC236}">
                  <a16:creationId xmlns:a16="http://schemas.microsoft.com/office/drawing/2014/main" id="{CDECC060-8D89-5849-8506-FBF19B64A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281">
              <a:extLst>
                <a:ext uri="{FF2B5EF4-FFF2-40B4-BE49-F238E27FC236}">
                  <a16:creationId xmlns:a16="http://schemas.microsoft.com/office/drawing/2014/main" id="{E8D7CCC1-9F18-A045-B241-DB0232633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282">
              <a:extLst>
                <a:ext uri="{FF2B5EF4-FFF2-40B4-BE49-F238E27FC236}">
                  <a16:creationId xmlns:a16="http://schemas.microsoft.com/office/drawing/2014/main" id="{67FAD1CD-22AB-DD4F-AF71-171C5AE6A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283">
              <a:extLst>
                <a:ext uri="{FF2B5EF4-FFF2-40B4-BE49-F238E27FC236}">
                  <a16:creationId xmlns:a16="http://schemas.microsoft.com/office/drawing/2014/main" id="{48221734-797D-BB4A-8F7E-3A7AFA3E5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284">
              <a:extLst>
                <a:ext uri="{FF2B5EF4-FFF2-40B4-BE49-F238E27FC236}">
                  <a16:creationId xmlns:a16="http://schemas.microsoft.com/office/drawing/2014/main" id="{EEF21BAC-3215-6A45-ABB3-67140B19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285">
              <a:extLst>
                <a:ext uri="{FF2B5EF4-FFF2-40B4-BE49-F238E27FC236}">
                  <a16:creationId xmlns:a16="http://schemas.microsoft.com/office/drawing/2014/main" id="{69D16F14-7C30-FC4D-9F1F-397B0D425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286">
              <a:extLst>
                <a:ext uri="{FF2B5EF4-FFF2-40B4-BE49-F238E27FC236}">
                  <a16:creationId xmlns:a16="http://schemas.microsoft.com/office/drawing/2014/main" id="{6BA99E1C-2D2E-F346-865D-BFC47B091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287">
              <a:extLst>
                <a:ext uri="{FF2B5EF4-FFF2-40B4-BE49-F238E27FC236}">
                  <a16:creationId xmlns:a16="http://schemas.microsoft.com/office/drawing/2014/main" id="{4143515F-C4BB-8A42-B96E-7CAE8F69E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288">
              <a:extLst>
                <a:ext uri="{FF2B5EF4-FFF2-40B4-BE49-F238E27FC236}">
                  <a16:creationId xmlns:a16="http://schemas.microsoft.com/office/drawing/2014/main" id="{DB1DD816-ABC0-1641-BB6E-7545FC55D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289">
              <a:extLst>
                <a:ext uri="{FF2B5EF4-FFF2-40B4-BE49-F238E27FC236}">
                  <a16:creationId xmlns:a16="http://schemas.microsoft.com/office/drawing/2014/main" id="{D0FB7D3E-DA9E-344B-8A23-539551F7C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290">
              <a:extLst>
                <a:ext uri="{FF2B5EF4-FFF2-40B4-BE49-F238E27FC236}">
                  <a16:creationId xmlns:a16="http://schemas.microsoft.com/office/drawing/2014/main" id="{4C36BE0D-A9C9-CD48-BF9B-B33A5FACF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291">
              <a:extLst>
                <a:ext uri="{FF2B5EF4-FFF2-40B4-BE49-F238E27FC236}">
                  <a16:creationId xmlns:a16="http://schemas.microsoft.com/office/drawing/2014/main" id="{A56A1F42-E024-8649-AAD5-FD1DC82D8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292">
              <a:extLst>
                <a:ext uri="{FF2B5EF4-FFF2-40B4-BE49-F238E27FC236}">
                  <a16:creationId xmlns:a16="http://schemas.microsoft.com/office/drawing/2014/main" id="{63D0F506-7D61-BD4D-9C87-1C18943E6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293">
              <a:extLst>
                <a:ext uri="{FF2B5EF4-FFF2-40B4-BE49-F238E27FC236}">
                  <a16:creationId xmlns:a16="http://schemas.microsoft.com/office/drawing/2014/main" id="{5896BF10-F25B-844C-938A-81A5913ED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294">
              <a:extLst>
                <a:ext uri="{FF2B5EF4-FFF2-40B4-BE49-F238E27FC236}">
                  <a16:creationId xmlns:a16="http://schemas.microsoft.com/office/drawing/2014/main" id="{B95EC6CD-7FEA-314E-B59B-2145409B7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295">
              <a:extLst>
                <a:ext uri="{FF2B5EF4-FFF2-40B4-BE49-F238E27FC236}">
                  <a16:creationId xmlns:a16="http://schemas.microsoft.com/office/drawing/2014/main" id="{3E00FEC4-A441-0F4E-8111-96C5E2D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296">
              <a:extLst>
                <a:ext uri="{FF2B5EF4-FFF2-40B4-BE49-F238E27FC236}">
                  <a16:creationId xmlns:a16="http://schemas.microsoft.com/office/drawing/2014/main" id="{D30C659C-BF5D-0E4A-9753-348D972E2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297">
              <a:extLst>
                <a:ext uri="{FF2B5EF4-FFF2-40B4-BE49-F238E27FC236}">
                  <a16:creationId xmlns:a16="http://schemas.microsoft.com/office/drawing/2014/main" id="{B0ABB245-CED0-7A4F-A6AC-84EAF9643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298">
              <a:extLst>
                <a:ext uri="{FF2B5EF4-FFF2-40B4-BE49-F238E27FC236}">
                  <a16:creationId xmlns:a16="http://schemas.microsoft.com/office/drawing/2014/main" id="{ADD7702E-8899-D54C-99F9-90F7BAC6D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299">
              <a:extLst>
                <a:ext uri="{FF2B5EF4-FFF2-40B4-BE49-F238E27FC236}">
                  <a16:creationId xmlns:a16="http://schemas.microsoft.com/office/drawing/2014/main" id="{16D5B3E6-AACA-264D-B248-82B2A0539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300">
              <a:extLst>
                <a:ext uri="{FF2B5EF4-FFF2-40B4-BE49-F238E27FC236}">
                  <a16:creationId xmlns:a16="http://schemas.microsoft.com/office/drawing/2014/main" id="{6ED051AC-8825-D842-A721-530797E99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301">
              <a:extLst>
                <a:ext uri="{FF2B5EF4-FFF2-40B4-BE49-F238E27FC236}">
                  <a16:creationId xmlns:a16="http://schemas.microsoft.com/office/drawing/2014/main" id="{6C83BC58-5B5A-AF40-99A8-A768421EB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302">
              <a:extLst>
                <a:ext uri="{FF2B5EF4-FFF2-40B4-BE49-F238E27FC236}">
                  <a16:creationId xmlns:a16="http://schemas.microsoft.com/office/drawing/2014/main" id="{A2C9E816-0791-FF40-8377-2F463C9E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303">
              <a:extLst>
                <a:ext uri="{FF2B5EF4-FFF2-40B4-BE49-F238E27FC236}">
                  <a16:creationId xmlns:a16="http://schemas.microsoft.com/office/drawing/2014/main" id="{003D8304-F831-7D47-99C6-A211CB637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304">
              <a:extLst>
                <a:ext uri="{FF2B5EF4-FFF2-40B4-BE49-F238E27FC236}">
                  <a16:creationId xmlns:a16="http://schemas.microsoft.com/office/drawing/2014/main" id="{D9FC7B63-0B9C-994F-B13B-40F25F8D7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305">
              <a:extLst>
                <a:ext uri="{FF2B5EF4-FFF2-40B4-BE49-F238E27FC236}">
                  <a16:creationId xmlns:a16="http://schemas.microsoft.com/office/drawing/2014/main" id="{F2757EDE-0B77-2848-9D97-632E8F5F2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306">
              <a:extLst>
                <a:ext uri="{FF2B5EF4-FFF2-40B4-BE49-F238E27FC236}">
                  <a16:creationId xmlns:a16="http://schemas.microsoft.com/office/drawing/2014/main" id="{4CEEDDAB-A445-274A-9AF6-667AC8A02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307">
              <a:extLst>
                <a:ext uri="{FF2B5EF4-FFF2-40B4-BE49-F238E27FC236}">
                  <a16:creationId xmlns:a16="http://schemas.microsoft.com/office/drawing/2014/main" id="{15F86E21-51F5-244B-9A23-6E2C16065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308">
              <a:extLst>
                <a:ext uri="{FF2B5EF4-FFF2-40B4-BE49-F238E27FC236}">
                  <a16:creationId xmlns:a16="http://schemas.microsoft.com/office/drawing/2014/main" id="{68C1888E-8775-574F-90A3-D271B770C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309">
              <a:extLst>
                <a:ext uri="{FF2B5EF4-FFF2-40B4-BE49-F238E27FC236}">
                  <a16:creationId xmlns:a16="http://schemas.microsoft.com/office/drawing/2014/main" id="{433B34FE-99C5-4149-9978-FA41EEC15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310">
              <a:extLst>
                <a:ext uri="{FF2B5EF4-FFF2-40B4-BE49-F238E27FC236}">
                  <a16:creationId xmlns:a16="http://schemas.microsoft.com/office/drawing/2014/main" id="{D94645CA-4A82-4243-A1A3-6E9FA08F4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311">
              <a:extLst>
                <a:ext uri="{FF2B5EF4-FFF2-40B4-BE49-F238E27FC236}">
                  <a16:creationId xmlns:a16="http://schemas.microsoft.com/office/drawing/2014/main" id="{C3AE8A18-339D-2F4A-9B4A-E1AF1D178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312">
              <a:extLst>
                <a:ext uri="{FF2B5EF4-FFF2-40B4-BE49-F238E27FC236}">
                  <a16:creationId xmlns:a16="http://schemas.microsoft.com/office/drawing/2014/main" id="{9661D57F-53E4-7548-BD7B-26AEAEB64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313">
              <a:extLst>
                <a:ext uri="{FF2B5EF4-FFF2-40B4-BE49-F238E27FC236}">
                  <a16:creationId xmlns:a16="http://schemas.microsoft.com/office/drawing/2014/main" id="{3F3BF0BE-8179-A54D-AA4A-8E6ABD130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314">
              <a:extLst>
                <a:ext uri="{FF2B5EF4-FFF2-40B4-BE49-F238E27FC236}">
                  <a16:creationId xmlns:a16="http://schemas.microsoft.com/office/drawing/2014/main" id="{6483DB51-05F8-DB4E-8B54-877CD3682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315">
              <a:extLst>
                <a:ext uri="{FF2B5EF4-FFF2-40B4-BE49-F238E27FC236}">
                  <a16:creationId xmlns:a16="http://schemas.microsoft.com/office/drawing/2014/main" id="{F7F13494-BAFF-844F-87A8-73271C537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316">
              <a:extLst>
                <a:ext uri="{FF2B5EF4-FFF2-40B4-BE49-F238E27FC236}">
                  <a16:creationId xmlns:a16="http://schemas.microsoft.com/office/drawing/2014/main" id="{04CB934D-3B16-4442-AB08-12F4BE243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317">
              <a:extLst>
                <a:ext uri="{FF2B5EF4-FFF2-40B4-BE49-F238E27FC236}">
                  <a16:creationId xmlns:a16="http://schemas.microsoft.com/office/drawing/2014/main" id="{38207ED9-F393-2441-A580-7E9F9C769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318">
              <a:extLst>
                <a:ext uri="{FF2B5EF4-FFF2-40B4-BE49-F238E27FC236}">
                  <a16:creationId xmlns:a16="http://schemas.microsoft.com/office/drawing/2014/main" id="{7917A31A-7A3D-5F4E-94FA-6954BDC41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7" name="Group 319">
            <a:extLst>
              <a:ext uri="{FF2B5EF4-FFF2-40B4-BE49-F238E27FC236}">
                <a16:creationId xmlns:a16="http://schemas.microsoft.com/office/drawing/2014/main" id="{CBCE5B4C-B92B-0049-B8B2-F520FAA7A541}"/>
              </a:ext>
            </a:extLst>
          </p:cNvPr>
          <p:cNvGrpSpPr>
            <a:grpSpLocks/>
          </p:cNvGrpSpPr>
          <p:nvPr/>
        </p:nvGrpSpPr>
        <p:grpSpPr bwMode="auto">
          <a:xfrm>
            <a:off x="8743788" y="3206809"/>
            <a:ext cx="617906" cy="746988"/>
            <a:chOff x="5007" y="2137"/>
            <a:chExt cx="401" cy="398"/>
          </a:xfrm>
        </p:grpSpPr>
        <p:grpSp>
          <p:nvGrpSpPr>
            <p:cNvPr id="328" name="Group 320">
              <a:extLst>
                <a:ext uri="{FF2B5EF4-FFF2-40B4-BE49-F238E27FC236}">
                  <a16:creationId xmlns:a16="http://schemas.microsoft.com/office/drawing/2014/main" id="{2FBBEC7C-A606-B44D-81E5-A9E7581655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330" name="Freeform 321">
                <a:extLst>
                  <a:ext uri="{FF2B5EF4-FFF2-40B4-BE49-F238E27FC236}">
                    <a16:creationId xmlns:a16="http://schemas.microsoft.com/office/drawing/2014/main" id="{253F2F0C-91EC-424E-9EE4-CA46A93C6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322">
                <a:extLst>
                  <a:ext uri="{FF2B5EF4-FFF2-40B4-BE49-F238E27FC236}">
                    <a16:creationId xmlns:a16="http://schemas.microsoft.com/office/drawing/2014/main" id="{38EF1364-A8B8-464D-A3BB-A706535B4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323">
                <a:extLst>
                  <a:ext uri="{FF2B5EF4-FFF2-40B4-BE49-F238E27FC236}">
                    <a16:creationId xmlns:a16="http://schemas.microsoft.com/office/drawing/2014/main" id="{8C503D65-16B2-B04A-8D23-0E03D95EC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324">
                <a:extLst>
                  <a:ext uri="{FF2B5EF4-FFF2-40B4-BE49-F238E27FC236}">
                    <a16:creationId xmlns:a16="http://schemas.microsoft.com/office/drawing/2014/main" id="{25A969AA-64F2-D745-9CA8-7542E6F42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9" name="Freeform 325">
              <a:extLst>
                <a:ext uri="{FF2B5EF4-FFF2-40B4-BE49-F238E27FC236}">
                  <a16:creationId xmlns:a16="http://schemas.microsoft.com/office/drawing/2014/main" id="{F1E746C6-B12D-7C46-8243-D6CEAFA7F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4" name="Group 326">
            <a:extLst>
              <a:ext uri="{FF2B5EF4-FFF2-40B4-BE49-F238E27FC236}">
                <a16:creationId xmlns:a16="http://schemas.microsoft.com/office/drawing/2014/main" id="{B9267587-9CC9-5B48-AA58-D90C4F04962B}"/>
              </a:ext>
            </a:extLst>
          </p:cNvPr>
          <p:cNvGrpSpPr>
            <a:grpSpLocks/>
          </p:cNvGrpSpPr>
          <p:nvPr/>
        </p:nvGrpSpPr>
        <p:grpSpPr bwMode="auto">
          <a:xfrm>
            <a:off x="8913078" y="1865192"/>
            <a:ext cx="840099" cy="1898155"/>
            <a:chOff x="6700" y="2337"/>
            <a:chExt cx="895" cy="1458"/>
          </a:xfrm>
        </p:grpSpPr>
        <p:sp>
          <p:nvSpPr>
            <p:cNvPr id="335" name="Freeform 327">
              <a:extLst>
                <a:ext uri="{FF2B5EF4-FFF2-40B4-BE49-F238E27FC236}">
                  <a16:creationId xmlns:a16="http://schemas.microsoft.com/office/drawing/2014/main" id="{3C65AB4D-CC29-B842-ABEB-A263FDF57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328">
              <a:extLst>
                <a:ext uri="{FF2B5EF4-FFF2-40B4-BE49-F238E27FC236}">
                  <a16:creationId xmlns:a16="http://schemas.microsoft.com/office/drawing/2014/main" id="{256BD2E0-046C-C64F-BF14-EDDBCEE1F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329">
              <a:extLst>
                <a:ext uri="{FF2B5EF4-FFF2-40B4-BE49-F238E27FC236}">
                  <a16:creationId xmlns:a16="http://schemas.microsoft.com/office/drawing/2014/main" id="{D53EFE2F-7248-FB40-A67C-73E34B6C7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330">
              <a:extLst>
                <a:ext uri="{FF2B5EF4-FFF2-40B4-BE49-F238E27FC236}">
                  <a16:creationId xmlns:a16="http://schemas.microsoft.com/office/drawing/2014/main" id="{78B046B0-75EC-8D42-B0FB-979FFF7CD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331">
              <a:extLst>
                <a:ext uri="{FF2B5EF4-FFF2-40B4-BE49-F238E27FC236}">
                  <a16:creationId xmlns:a16="http://schemas.microsoft.com/office/drawing/2014/main" id="{EB4FA28E-94BD-B149-939A-0F8D7B72B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332">
              <a:extLst>
                <a:ext uri="{FF2B5EF4-FFF2-40B4-BE49-F238E27FC236}">
                  <a16:creationId xmlns:a16="http://schemas.microsoft.com/office/drawing/2014/main" id="{3E44312F-E928-8D44-A909-FB6E2A2C4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333">
              <a:extLst>
                <a:ext uri="{FF2B5EF4-FFF2-40B4-BE49-F238E27FC236}">
                  <a16:creationId xmlns:a16="http://schemas.microsoft.com/office/drawing/2014/main" id="{79811F6A-BE39-A54A-B208-D3B7E01EE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334">
              <a:extLst>
                <a:ext uri="{FF2B5EF4-FFF2-40B4-BE49-F238E27FC236}">
                  <a16:creationId xmlns:a16="http://schemas.microsoft.com/office/drawing/2014/main" id="{5FAF566A-094E-A844-B0E0-70DD9AC4E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335">
              <a:extLst>
                <a:ext uri="{FF2B5EF4-FFF2-40B4-BE49-F238E27FC236}">
                  <a16:creationId xmlns:a16="http://schemas.microsoft.com/office/drawing/2014/main" id="{BF2A0382-C889-6F4A-8397-57E703EFA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336">
              <a:extLst>
                <a:ext uri="{FF2B5EF4-FFF2-40B4-BE49-F238E27FC236}">
                  <a16:creationId xmlns:a16="http://schemas.microsoft.com/office/drawing/2014/main" id="{A0A86BE6-E6A7-FC4C-8717-D3452987C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337">
              <a:extLst>
                <a:ext uri="{FF2B5EF4-FFF2-40B4-BE49-F238E27FC236}">
                  <a16:creationId xmlns:a16="http://schemas.microsoft.com/office/drawing/2014/main" id="{3100F499-23DD-BA48-B62A-9F757C720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338">
              <a:extLst>
                <a:ext uri="{FF2B5EF4-FFF2-40B4-BE49-F238E27FC236}">
                  <a16:creationId xmlns:a16="http://schemas.microsoft.com/office/drawing/2014/main" id="{7DE07A1A-7528-DA40-80F7-789FF6E20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339">
              <a:extLst>
                <a:ext uri="{FF2B5EF4-FFF2-40B4-BE49-F238E27FC236}">
                  <a16:creationId xmlns:a16="http://schemas.microsoft.com/office/drawing/2014/main" id="{E33B3AD2-5739-A94F-975B-92E41BBA2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340">
              <a:extLst>
                <a:ext uri="{FF2B5EF4-FFF2-40B4-BE49-F238E27FC236}">
                  <a16:creationId xmlns:a16="http://schemas.microsoft.com/office/drawing/2014/main" id="{C4BFD3C6-B9B3-8741-A713-17F591EA6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341">
              <a:extLst>
                <a:ext uri="{FF2B5EF4-FFF2-40B4-BE49-F238E27FC236}">
                  <a16:creationId xmlns:a16="http://schemas.microsoft.com/office/drawing/2014/main" id="{6CDA0435-D638-CF41-8DFA-5B1C1C20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342">
              <a:extLst>
                <a:ext uri="{FF2B5EF4-FFF2-40B4-BE49-F238E27FC236}">
                  <a16:creationId xmlns:a16="http://schemas.microsoft.com/office/drawing/2014/main" id="{FC8D7203-969E-3B41-9B38-BFE8FDED8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343">
              <a:extLst>
                <a:ext uri="{FF2B5EF4-FFF2-40B4-BE49-F238E27FC236}">
                  <a16:creationId xmlns:a16="http://schemas.microsoft.com/office/drawing/2014/main" id="{A8D657D1-E550-0746-BA60-DB0F4FD1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344">
              <a:extLst>
                <a:ext uri="{FF2B5EF4-FFF2-40B4-BE49-F238E27FC236}">
                  <a16:creationId xmlns:a16="http://schemas.microsoft.com/office/drawing/2014/main" id="{6F7E432D-EF66-5940-BCF5-834741383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345">
              <a:extLst>
                <a:ext uri="{FF2B5EF4-FFF2-40B4-BE49-F238E27FC236}">
                  <a16:creationId xmlns:a16="http://schemas.microsoft.com/office/drawing/2014/main" id="{36209B1F-C7F9-5C45-9DCD-9EE63F86B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346">
              <a:extLst>
                <a:ext uri="{FF2B5EF4-FFF2-40B4-BE49-F238E27FC236}">
                  <a16:creationId xmlns:a16="http://schemas.microsoft.com/office/drawing/2014/main" id="{CD63F829-6403-BB47-8D99-525BAF46A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347">
              <a:extLst>
                <a:ext uri="{FF2B5EF4-FFF2-40B4-BE49-F238E27FC236}">
                  <a16:creationId xmlns:a16="http://schemas.microsoft.com/office/drawing/2014/main" id="{7EB2643F-60A4-3944-A9CB-E16EA6317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348">
              <a:extLst>
                <a:ext uri="{FF2B5EF4-FFF2-40B4-BE49-F238E27FC236}">
                  <a16:creationId xmlns:a16="http://schemas.microsoft.com/office/drawing/2014/main" id="{97E1A3BB-0DC7-E949-96B2-53748D7B7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349">
              <a:extLst>
                <a:ext uri="{FF2B5EF4-FFF2-40B4-BE49-F238E27FC236}">
                  <a16:creationId xmlns:a16="http://schemas.microsoft.com/office/drawing/2014/main" id="{EA090B15-AD12-0C4D-B275-B6A7578BC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350">
              <a:extLst>
                <a:ext uri="{FF2B5EF4-FFF2-40B4-BE49-F238E27FC236}">
                  <a16:creationId xmlns:a16="http://schemas.microsoft.com/office/drawing/2014/main" id="{BBA6D352-077A-F748-9493-8B5C355E9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351">
              <a:extLst>
                <a:ext uri="{FF2B5EF4-FFF2-40B4-BE49-F238E27FC236}">
                  <a16:creationId xmlns:a16="http://schemas.microsoft.com/office/drawing/2014/main" id="{D9CD052B-FDA7-D145-A9AB-E2C104959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352">
              <a:extLst>
                <a:ext uri="{FF2B5EF4-FFF2-40B4-BE49-F238E27FC236}">
                  <a16:creationId xmlns:a16="http://schemas.microsoft.com/office/drawing/2014/main" id="{48DF784E-8033-064E-93BD-0346550FB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353">
              <a:extLst>
                <a:ext uri="{FF2B5EF4-FFF2-40B4-BE49-F238E27FC236}">
                  <a16:creationId xmlns:a16="http://schemas.microsoft.com/office/drawing/2014/main" id="{089BA4F0-44CF-C044-BFCC-138C27819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354">
              <a:extLst>
                <a:ext uri="{FF2B5EF4-FFF2-40B4-BE49-F238E27FC236}">
                  <a16:creationId xmlns:a16="http://schemas.microsoft.com/office/drawing/2014/main" id="{DC6D5498-1675-C845-A3B1-A2265D90D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355">
              <a:extLst>
                <a:ext uri="{FF2B5EF4-FFF2-40B4-BE49-F238E27FC236}">
                  <a16:creationId xmlns:a16="http://schemas.microsoft.com/office/drawing/2014/main" id="{EF2E1E12-3DBC-ED45-A532-9105E4F08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356">
              <a:extLst>
                <a:ext uri="{FF2B5EF4-FFF2-40B4-BE49-F238E27FC236}">
                  <a16:creationId xmlns:a16="http://schemas.microsoft.com/office/drawing/2014/main" id="{5C034AE7-1549-7744-9C29-878A4D2A9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357">
              <a:extLst>
                <a:ext uri="{FF2B5EF4-FFF2-40B4-BE49-F238E27FC236}">
                  <a16:creationId xmlns:a16="http://schemas.microsoft.com/office/drawing/2014/main" id="{FA1AFF91-F18A-5846-A550-090AD4D2A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358">
              <a:extLst>
                <a:ext uri="{FF2B5EF4-FFF2-40B4-BE49-F238E27FC236}">
                  <a16:creationId xmlns:a16="http://schemas.microsoft.com/office/drawing/2014/main" id="{A7ED8A0A-CB7D-3B43-9748-90BD4DE7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359">
              <a:extLst>
                <a:ext uri="{FF2B5EF4-FFF2-40B4-BE49-F238E27FC236}">
                  <a16:creationId xmlns:a16="http://schemas.microsoft.com/office/drawing/2014/main" id="{E88E9737-4C11-A84D-8903-2C8B75B09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360">
              <a:extLst>
                <a:ext uri="{FF2B5EF4-FFF2-40B4-BE49-F238E27FC236}">
                  <a16:creationId xmlns:a16="http://schemas.microsoft.com/office/drawing/2014/main" id="{CA3A3378-D208-A34E-9B75-BAC9E41A2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361">
              <a:extLst>
                <a:ext uri="{FF2B5EF4-FFF2-40B4-BE49-F238E27FC236}">
                  <a16:creationId xmlns:a16="http://schemas.microsoft.com/office/drawing/2014/main" id="{A643C3A6-0FFF-4745-ADA5-6975BEB88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362">
              <a:extLst>
                <a:ext uri="{FF2B5EF4-FFF2-40B4-BE49-F238E27FC236}">
                  <a16:creationId xmlns:a16="http://schemas.microsoft.com/office/drawing/2014/main" id="{6A9C1B1B-B534-744D-A03D-4DCB282A6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363">
              <a:extLst>
                <a:ext uri="{FF2B5EF4-FFF2-40B4-BE49-F238E27FC236}">
                  <a16:creationId xmlns:a16="http://schemas.microsoft.com/office/drawing/2014/main" id="{49D4F00F-A696-8B4F-90B6-4963A4BCC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364">
              <a:extLst>
                <a:ext uri="{FF2B5EF4-FFF2-40B4-BE49-F238E27FC236}">
                  <a16:creationId xmlns:a16="http://schemas.microsoft.com/office/drawing/2014/main" id="{BB792CD3-D3EC-F049-9EA5-90B49AFA7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365">
              <a:extLst>
                <a:ext uri="{FF2B5EF4-FFF2-40B4-BE49-F238E27FC236}">
                  <a16:creationId xmlns:a16="http://schemas.microsoft.com/office/drawing/2014/main" id="{179DB30B-7665-0B4D-BBB5-E9404E720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366">
              <a:extLst>
                <a:ext uri="{FF2B5EF4-FFF2-40B4-BE49-F238E27FC236}">
                  <a16:creationId xmlns:a16="http://schemas.microsoft.com/office/drawing/2014/main" id="{7347AAFD-3154-0247-86A3-C270A863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367">
              <a:extLst>
                <a:ext uri="{FF2B5EF4-FFF2-40B4-BE49-F238E27FC236}">
                  <a16:creationId xmlns:a16="http://schemas.microsoft.com/office/drawing/2014/main" id="{A917555B-3375-CA46-8215-FF603EE10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368">
              <a:extLst>
                <a:ext uri="{FF2B5EF4-FFF2-40B4-BE49-F238E27FC236}">
                  <a16:creationId xmlns:a16="http://schemas.microsoft.com/office/drawing/2014/main" id="{2BB84B13-3294-3C45-B752-DE5D660D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369">
              <a:extLst>
                <a:ext uri="{FF2B5EF4-FFF2-40B4-BE49-F238E27FC236}">
                  <a16:creationId xmlns:a16="http://schemas.microsoft.com/office/drawing/2014/main" id="{7E2551BC-9BF0-A649-B605-920E74DED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370">
              <a:extLst>
                <a:ext uri="{FF2B5EF4-FFF2-40B4-BE49-F238E27FC236}">
                  <a16:creationId xmlns:a16="http://schemas.microsoft.com/office/drawing/2014/main" id="{B0FBCC6A-552E-1A40-8421-B23534B9C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371">
              <a:extLst>
                <a:ext uri="{FF2B5EF4-FFF2-40B4-BE49-F238E27FC236}">
                  <a16:creationId xmlns:a16="http://schemas.microsoft.com/office/drawing/2014/main" id="{7BEF39DC-1F0C-6341-A2AC-A30E86ED1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372">
              <a:extLst>
                <a:ext uri="{FF2B5EF4-FFF2-40B4-BE49-F238E27FC236}">
                  <a16:creationId xmlns:a16="http://schemas.microsoft.com/office/drawing/2014/main" id="{B4F2905E-910D-C248-BB2E-23887249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373">
              <a:extLst>
                <a:ext uri="{FF2B5EF4-FFF2-40B4-BE49-F238E27FC236}">
                  <a16:creationId xmlns:a16="http://schemas.microsoft.com/office/drawing/2014/main" id="{CD492426-0997-4F48-BF05-D08F12A79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374">
              <a:extLst>
                <a:ext uri="{FF2B5EF4-FFF2-40B4-BE49-F238E27FC236}">
                  <a16:creationId xmlns:a16="http://schemas.microsoft.com/office/drawing/2014/main" id="{4AB64AD0-EB7F-1542-B113-3DA92AD80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375">
              <a:extLst>
                <a:ext uri="{FF2B5EF4-FFF2-40B4-BE49-F238E27FC236}">
                  <a16:creationId xmlns:a16="http://schemas.microsoft.com/office/drawing/2014/main" id="{1D4E9C77-3A55-9B4D-A335-E95706E98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376">
              <a:extLst>
                <a:ext uri="{FF2B5EF4-FFF2-40B4-BE49-F238E27FC236}">
                  <a16:creationId xmlns:a16="http://schemas.microsoft.com/office/drawing/2014/main" id="{D5A62506-74D4-734D-BA19-4092C0B87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377">
              <a:extLst>
                <a:ext uri="{FF2B5EF4-FFF2-40B4-BE49-F238E27FC236}">
                  <a16:creationId xmlns:a16="http://schemas.microsoft.com/office/drawing/2014/main" id="{C1D3E66A-9AED-6445-810F-902C0BBEE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378">
              <a:extLst>
                <a:ext uri="{FF2B5EF4-FFF2-40B4-BE49-F238E27FC236}">
                  <a16:creationId xmlns:a16="http://schemas.microsoft.com/office/drawing/2014/main" id="{F4027F15-2DF9-8243-8C1E-805CFCD51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379">
              <a:extLst>
                <a:ext uri="{FF2B5EF4-FFF2-40B4-BE49-F238E27FC236}">
                  <a16:creationId xmlns:a16="http://schemas.microsoft.com/office/drawing/2014/main" id="{C90BDA15-AE6E-0445-A729-73EB374B5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380">
              <a:extLst>
                <a:ext uri="{FF2B5EF4-FFF2-40B4-BE49-F238E27FC236}">
                  <a16:creationId xmlns:a16="http://schemas.microsoft.com/office/drawing/2014/main" id="{9A84B6C1-9C5B-714B-A818-648F923B0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381">
              <a:extLst>
                <a:ext uri="{FF2B5EF4-FFF2-40B4-BE49-F238E27FC236}">
                  <a16:creationId xmlns:a16="http://schemas.microsoft.com/office/drawing/2014/main" id="{3FE321E1-2D1F-9245-BFF4-2B4A2218F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382">
              <a:extLst>
                <a:ext uri="{FF2B5EF4-FFF2-40B4-BE49-F238E27FC236}">
                  <a16:creationId xmlns:a16="http://schemas.microsoft.com/office/drawing/2014/main" id="{8DBBA9ED-3209-4048-9721-CED63BB17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383">
              <a:extLst>
                <a:ext uri="{FF2B5EF4-FFF2-40B4-BE49-F238E27FC236}">
                  <a16:creationId xmlns:a16="http://schemas.microsoft.com/office/drawing/2014/main" id="{865C5BBA-4DE7-AE43-8032-E51E1F4D2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384">
              <a:extLst>
                <a:ext uri="{FF2B5EF4-FFF2-40B4-BE49-F238E27FC236}">
                  <a16:creationId xmlns:a16="http://schemas.microsoft.com/office/drawing/2014/main" id="{6D5DD271-E410-6043-81F9-71ADF9350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385">
              <a:extLst>
                <a:ext uri="{FF2B5EF4-FFF2-40B4-BE49-F238E27FC236}">
                  <a16:creationId xmlns:a16="http://schemas.microsoft.com/office/drawing/2014/main" id="{2DED33A6-2383-984C-9AF1-CAF568E99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386">
              <a:extLst>
                <a:ext uri="{FF2B5EF4-FFF2-40B4-BE49-F238E27FC236}">
                  <a16:creationId xmlns:a16="http://schemas.microsoft.com/office/drawing/2014/main" id="{F56F6393-D3D8-8241-934F-C6BF86FFE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387">
              <a:extLst>
                <a:ext uri="{FF2B5EF4-FFF2-40B4-BE49-F238E27FC236}">
                  <a16:creationId xmlns:a16="http://schemas.microsoft.com/office/drawing/2014/main" id="{A20963D3-7D2D-174E-9508-53B4D1359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388">
              <a:extLst>
                <a:ext uri="{FF2B5EF4-FFF2-40B4-BE49-F238E27FC236}">
                  <a16:creationId xmlns:a16="http://schemas.microsoft.com/office/drawing/2014/main" id="{87391CAA-8E86-EE4D-96F5-2A8E55CB7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389">
              <a:extLst>
                <a:ext uri="{FF2B5EF4-FFF2-40B4-BE49-F238E27FC236}">
                  <a16:creationId xmlns:a16="http://schemas.microsoft.com/office/drawing/2014/main" id="{D1ECF04C-ABAD-FE41-9AD4-12479913E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390">
              <a:extLst>
                <a:ext uri="{FF2B5EF4-FFF2-40B4-BE49-F238E27FC236}">
                  <a16:creationId xmlns:a16="http://schemas.microsoft.com/office/drawing/2014/main" id="{F335CD97-D870-6444-B77E-BE715901A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391">
              <a:extLst>
                <a:ext uri="{FF2B5EF4-FFF2-40B4-BE49-F238E27FC236}">
                  <a16:creationId xmlns:a16="http://schemas.microsoft.com/office/drawing/2014/main" id="{49572D26-FE90-AF4A-AC8B-D0EC04B74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392">
              <a:extLst>
                <a:ext uri="{FF2B5EF4-FFF2-40B4-BE49-F238E27FC236}">
                  <a16:creationId xmlns:a16="http://schemas.microsoft.com/office/drawing/2014/main" id="{637FA78F-ED0D-234A-BF1F-21CF4DD99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393">
              <a:extLst>
                <a:ext uri="{FF2B5EF4-FFF2-40B4-BE49-F238E27FC236}">
                  <a16:creationId xmlns:a16="http://schemas.microsoft.com/office/drawing/2014/main" id="{079CF3F2-AD4B-2C47-91F1-DB85EEAA5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394">
              <a:extLst>
                <a:ext uri="{FF2B5EF4-FFF2-40B4-BE49-F238E27FC236}">
                  <a16:creationId xmlns:a16="http://schemas.microsoft.com/office/drawing/2014/main" id="{86E5445D-6771-2D4E-9C02-630634A24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395">
              <a:extLst>
                <a:ext uri="{FF2B5EF4-FFF2-40B4-BE49-F238E27FC236}">
                  <a16:creationId xmlns:a16="http://schemas.microsoft.com/office/drawing/2014/main" id="{9BD64D55-E72C-3145-BA01-E05295C1D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396">
              <a:extLst>
                <a:ext uri="{FF2B5EF4-FFF2-40B4-BE49-F238E27FC236}">
                  <a16:creationId xmlns:a16="http://schemas.microsoft.com/office/drawing/2014/main" id="{6DD3912A-641B-854A-B3D3-D7F5EAD0D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397">
              <a:extLst>
                <a:ext uri="{FF2B5EF4-FFF2-40B4-BE49-F238E27FC236}">
                  <a16:creationId xmlns:a16="http://schemas.microsoft.com/office/drawing/2014/main" id="{5E60B92A-CA32-4041-A341-45E1C7C4D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398">
              <a:extLst>
                <a:ext uri="{FF2B5EF4-FFF2-40B4-BE49-F238E27FC236}">
                  <a16:creationId xmlns:a16="http://schemas.microsoft.com/office/drawing/2014/main" id="{19AC1C4E-1CEC-B54E-B8C6-D43505A04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399">
              <a:extLst>
                <a:ext uri="{FF2B5EF4-FFF2-40B4-BE49-F238E27FC236}">
                  <a16:creationId xmlns:a16="http://schemas.microsoft.com/office/drawing/2014/main" id="{500CF9F0-BC1B-FE46-8FE8-3786A1D20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400">
              <a:extLst>
                <a:ext uri="{FF2B5EF4-FFF2-40B4-BE49-F238E27FC236}">
                  <a16:creationId xmlns:a16="http://schemas.microsoft.com/office/drawing/2014/main" id="{17F055AD-8B2E-2841-B83D-D96B64602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401">
              <a:extLst>
                <a:ext uri="{FF2B5EF4-FFF2-40B4-BE49-F238E27FC236}">
                  <a16:creationId xmlns:a16="http://schemas.microsoft.com/office/drawing/2014/main" id="{84A376E7-9985-524E-ACEA-F4E603C89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" name="Group 402">
            <a:extLst>
              <a:ext uri="{FF2B5EF4-FFF2-40B4-BE49-F238E27FC236}">
                <a16:creationId xmlns:a16="http://schemas.microsoft.com/office/drawing/2014/main" id="{3B6A29A8-DF4C-174D-B1A2-7863EAA97532}"/>
              </a:ext>
            </a:extLst>
          </p:cNvPr>
          <p:cNvGrpSpPr>
            <a:grpSpLocks/>
          </p:cNvGrpSpPr>
          <p:nvPr/>
        </p:nvGrpSpPr>
        <p:grpSpPr bwMode="auto">
          <a:xfrm>
            <a:off x="347241" y="2028131"/>
            <a:ext cx="2335993" cy="715247"/>
            <a:chOff x="0" y="1262"/>
            <a:chExt cx="1427" cy="574"/>
          </a:xfrm>
        </p:grpSpPr>
        <p:sp>
          <p:nvSpPr>
            <p:cNvPr id="411" name="Freeform 403">
              <a:extLst>
                <a:ext uri="{FF2B5EF4-FFF2-40B4-BE49-F238E27FC236}">
                  <a16:creationId xmlns:a16="http://schemas.microsoft.com/office/drawing/2014/main" id="{23EEE4D4-1836-C641-A902-42AB55C5EE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1262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404">
              <a:extLst>
                <a:ext uri="{FF2B5EF4-FFF2-40B4-BE49-F238E27FC236}">
                  <a16:creationId xmlns:a16="http://schemas.microsoft.com/office/drawing/2014/main" id="{CBC01084-5F4F-444F-977C-40E384C1889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" y="1263"/>
              <a:ext cx="269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405">
              <a:extLst>
                <a:ext uri="{FF2B5EF4-FFF2-40B4-BE49-F238E27FC236}">
                  <a16:creationId xmlns:a16="http://schemas.microsoft.com/office/drawing/2014/main" id="{BD08B689-1FB4-DF49-963D-73D6CCD502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5" y="1270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406">
              <a:extLst>
                <a:ext uri="{FF2B5EF4-FFF2-40B4-BE49-F238E27FC236}">
                  <a16:creationId xmlns:a16="http://schemas.microsoft.com/office/drawing/2014/main" id="{96F42638-B5E9-E34D-A13D-DC2B9ED5A2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2" y="1281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407">
              <a:extLst>
                <a:ext uri="{FF2B5EF4-FFF2-40B4-BE49-F238E27FC236}">
                  <a16:creationId xmlns:a16="http://schemas.microsoft.com/office/drawing/2014/main" id="{EB38AF8C-D470-9140-A4E9-A17E67C50B3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0" y="1280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408">
              <a:extLst>
                <a:ext uri="{FF2B5EF4-FFF2-40B4-BE49-F238E27FC236}">
                  <a16:creationId xmlns:a16="http://schemas.microsoft.com/office/drawing/2014/main" id="{47DBFD19-E481-6F4B-B1C7-CD2933F6D4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47" y="1295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409">
              <a:extLst>
                <a:ext uri="{FF2B5EF4-FFF2-40B4-BE49-F238E27FC236}">
                  <a16:creationId xmlns:a16="http://schemas.microsoft.com/office/drawing/2014/main" id="{A18C63AA-EF99-FD48-8EA1-962C31B659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59" y="1325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8" name="Freeform 410">
            <a:extLst>
              <a:ext uri="{FF2B5EF4-FFF2-40B4-BE49-F238E27FC236}">
                <a16:creationId xmlns:a16="http://schemas.microsoft.com/office/drawing/2014/main" id="{1422ABC1-54BA-864F-8DE9-077394BFBC1E}"/>
              </a:ext>
            </a:extLst>
          </p:cNvPr>
          <p:cNvSpPr>
            <a:spLocks/>
          </p:cNvSpPr>
          <p:nvPr/>
        </p:nvSpPr>
        <p:spPr bwMode="auto">
          <a:xfrm flipH="1">
            <a:off x="4371184" y="2330735"/>
            <a:ext cx="376826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" name="Freeform 411">
            <a:extLst>
              <a:ext uri="{FF2B5EF4-FFF2-40B4-BE49-F238E27FC236}">
                <a16:creationId xmlns:a16="http://schemas.microsoft.com/office/drawing/2014/main" id="{1451E770-F40E-8C4F-BE4E-C6A9C6BD2B9E}"/>
              </a:ext>
            </a:extLst>
          </p:cNvPr>
          <p:cNvSpPr>
            <a:spLocks/>
          </p:cNvSpPr>
          <p:nvPr/>
        </p:nvSpPr>
        <p:spPr bwMode="auto">
          <a:xfrm flipH="1">
            <a:off x="2662597" y="2127588"/>
            <a:ext cx="371910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" name="Freeform 412">
            <a:extLst>
              <a:ext uri="{FF2B5EF4-FFF2-40B4-BE49-F238E27FC236}">
                <a16:creationId xmlns:a16="http://schemas.microsoft.com/office/drawing/2014/main" id="{2524780C-57EB-0D43-933B-3B41433E1399}"/>
              </a:ext>
            </a:extLst>
          </p:cNvPr>
          <p:cNvSpPr>
            <a:spLocks/>
          </p:cNvSpPr>
          <p:nvPr/>
        </p:nvSpPr>
        <p:spPr bwMode="auto">
          <a:xfrm flipH="1">
            <a:off x="2986364" y="2165677"/>
            <a:ext cx="371910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1" name="Freeform 413">
            <a:extLst>
              <a:ext uri="{FF2B5EF4-FFF2-40B4-BE49-F238E27FC236}">
                <a16:creationId xmlns:a16="http://schemas.microsoft.com/office/drawing/2014/main" id="{D5EECCD0-01C9-8140-B297-FCC86977C65A}"/>
              </a:ext>
            </a:extLst>
          </p:cNvPr>
          <p:cNvSpPr>
            <a:spLocks/>
          </p:cNvSpPr>
          <p:nvPr/>
        </p:nvSpPr>
        <p:spPr bwMode="auto">
          <a:xfrm flipH="1">
            <a:off x="3337639" y="2205883"/>
            <a:ext cx="371910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" name="Freeform 414">
            <a:extLst>
              <a:ext uri="{FF2B5EF4-FFF2-40B4-BE49-F238E27FC236}">
                <a16:creationId xmlns:a16="http://schemas.microsoft.com/office/drawing/2014/main" id="{4FB9F9BB-8909-A14D-923C-D8E7D9CB9B9A}"/>
              </a:ext>
            </a:extLst>
          </p:cNvPr>
          <p:cNvSpPr>
            <a:spLocks/>
          </p:cNvSpPr>
          <p:nvPr/>
        </p:nvSpPr>
        <p:spPr bwMode="auto">
          <a:xfrm flipH="1">
            <a:off x="3647151" y="2254554"/>
            <a:ext cx="373466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3" name="Freeform 415">
            <a:extLst>
              <a:ext uri="{FF2B5EF4-FFF2-40B4-BE49-F238E27FC236}">
                <a16:creationId xmlns:a16="http://schemas.microsoft.com/office/drawing/2014/main" id="{3D6C5D3F-1B70-8E47-BFCE-463385487770}"/>
              </a:ext>
            </a:extLst>
          </p:cNvPr>
          <p:cNvSpPr>
            <a:spLocks/>
          </p:cNvSpPr>
          <p:nvPr/>
        </p:nvSpPr>
        <p:spPr bwMode="auto">
          <a:xfrm flipH="1">
            <a:off x="4031165" y="2301108"/>
            <a:ext cx="370353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4" name="Freeform 416">
            <a:extLst>
              <a:ext uri="{FF2B5EF4-FFF2-40B4-BE49-F238E27FC236}">
                <a16:creationId xmlns:a16="http://schemas.microsoft.com/office/drawing/2014/main" id="{02B07624-707F-4B4F-BFBB-CD8B6F788B7A}"/>
              </a:ext>
            </a:extLst>
          </p:cNvPr>
          <p:cNvSpPr>
            <a:spLocks/>
          </p:cNvSpPr>
          <p:nvPr/>
        </p:nvSpPr>
        <p:spPr bwMode="auto">
          <a:xfrm flipH="1">
            <a:off x="4708322" y="2404797"/>
            <a:ext cx="370353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5" name="Freeform 417">
            <a:extLst>
              <a:ext uri="{FF2B5EF4-FFF2-40B4-BE49-F238E27FC236}">
                <a16:creationId xmlns:a16="http://schemas.microsoft.com/office/drawing/2014/main" id="{CC2C0CFD-3DA9-2642-BA3C-32215C32B72C}"/>
              </a:ext>
            </a:extLst>
          </p:cNvPr>
          <p:cNvSpPr>
            <a:spLocks/>
          </p:cNvSpPr>
          <p:nvPr/>
        </p:nvSpPr>
        <p:spPr bwMode="auto">
          <a:xfrm flipH="1">
            <a:off x="5119408" y="2466165"/>
            <a:ext cx="371910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6" name="Group 418">
            <a:extLst>
              <a:ext uri="{FF2B5EF4-FFF2-40B4-BE49-F238E27FC236}">
                <a16:creationId xmlns:a16="http://schemas.microsoft.com/office/drawing/2014/main" id="{660FAE0B-5FDE-CF4F-86F6-97319A995618}"/>
              </a:ext>
            </a:extLst>
          </p:cNvPr>
          <p:cNvGrpSpPr>
            <a:grpSpLocks/>
          </p:cNvGrpSpPr>
          <p:nvPr/>
        </p:nvGrpSpPr>
        <p:grpSpPr bwMode="auto">
          <a:xfrm>
            <a:off x="9537332" y="3630032"/>
            <a:ext cx="615789" cy="746988"/>
            <a:chOff x="5007" y="2137"/>
            <a:chExt cx="401" cy="398"/>
          </a:xfrm>
        </p:grpSpPr>
        <p:grpSp>
          <p:nvGrpSpPr>
            <p:cNvPr id="427" name="Group 419">
              <a:extLst>
                <a:ext uri="{FF2B5EF4-FFF2-40B4-BE49-F238E27FC236}">
                  <a16:creationId xmlns:a16="http://schemas.microsoft.com/office/drawing/2014/main" id="{BBADE90D-E732-D040-98D2-A438C16E4C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429" name="Freeform 420">
                <a:extLst>
                  <a:ext uri="{FF2B5EF4-FFF2-40B4-BE49-F238E27FC236}">
                    <a16:creationId xmlns:a16="http://schemas.microsoft.com/office/drawing/2014/main" id="{07613A14-DAFD-5649-8EE0-C609858C4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421">
                <a:extLst>
                  <a:ext uri="{FF2B5EF4-FFF2-40B4-BE49-F238E27FC236}">
                    <a16:creationId xmlns:a16="http://schemas.microsoft.com/office/drawing/2014/main" id="{D0E754DF-69A7-674C-B81D-CE576550F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422">
                <a:extLst>
                  <a:ext uri="{FF2B5EF4-FFF2-40B4-BE49-F238E27FC236}">
                    <a16:creationId xmlns:a16="http://schemas.microsoft.com/office/drawing/2014/main" id="{D2496B64-DD45-AE42-AB8A-FC6D04689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423">
                <a:extLst>
                  <a:ext uri="{FF2B5EF4-FFF2-40B4-BE49-F238E27FC236}">
                    <a16:creationId xmlns:a16="http://schemas.microsoft.com/office/drawing/2014/main" id="{D789AA40-5C05-0E40-A171-A23DDCB21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8" name="Freeform 424">
              <a:extLst>
                <a:ext uri="{FF2B5EF4-FFF2-40B4-BE49-F238E27FC236}">
                  <a16:creationId xmlns:a16="http://schemas.microsoft.com/office/drawing/2014/main" id="{770AE38A-7F41-714E-B758-2565F0D87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3" name="Group 425">
            <a:extLst>
              <a:ext uri="{FF2B5EF4-FFF2-40B4-BE49-F238E27FC236}">
                <a16:creationId xmlns:a16="http://schemas.microsoft.com/office/drawing/2014/main" id="{24613EEC-8F99-C944-966E-F0B0C00FF4A0}"/>
              </a:ext>
            </a:extLst>
          </p:cNvPr>
          <p:cNvGrpSpPr>
            <a:grpSpLocks/>
          </p:cNvGrpSpPr>
          <p:nvPr/>
        </p:nvGrpSpPr>
        <p:grpSpPr bwMode="auto">
          <a:xfrm>
            <a:off x="8921542" y="3342241"/>
            <a:ext cx="617906" cy="746988"/>
            <a:chOff x="5007" y="2137"/>
            <a:chExt cx="401" cy="398"/>
          </a:xfrm>
        </p:grpSpPr>
        <p:grpSp>
          <p:nvGrpSpPr>
            <p:cNvPr id="434" name="Group 426">
              <a:extLst>
                <a:ext uri="{FF2B5EF4-FFF2-40B4-BE49-F238E27FC236}">
                  <a16:creationId xmlns:a16="http://schemas.microsoft.com/office/drawing/2014/main" id="{D2C07438-47B3-2D49-948D-6E98A90EA1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436" name="Freeform 427">
                <a:extLst>
                  <a:ext uri="{FF2B5EF4-FFF2-40B4-BE49-F238E27FC236}">
                    <a16:creationId xmlns:a16="http://schemas.microsoft.com/office/drawing/2014/main" id="{BE20CB5C-1C42-0345-B346-5C2DB589C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428">
                <a:extLst>
                  <a:ext uri="{FF2B5EF4-FFF2-40B4-BE49-F238E27FC236}">
                    <a16:creationId xmlns:a16="http://schemas.microsoft.com/office/drawing/2014/main" id="{A1B04D02-A968-5147-8AC0-CD2D277A3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429">
                <a:extLst>
                  <a:ext uri="{FF2B5EF4-FFF2-40B4-BE49-F238E27FC236}">
                    <a16:creationId xmlns:a16="http://schemas.microsoft.com/office/drawing/2014/main" id="{A5076613-21F4-2344-BBED-4047D0141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430">
                <a:extLst>
                  <a:ext uri="{FF2B5EF4-FFF2-40B4-BE49-F238E27FC236}">
                    <a16:creationId xmlns:a16="http://schemas.microsoft.com/office/drawing/2014/main" id="{C5EEBDFA-0DCC-E74D-AE8C-FB2F80651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5" name="Freeform 431">
              <a:extLst>
                <a:ext uri="{FF2B5EF4-FFF2-40B4-BE49-F238E27FC236}">
                  <a16:creationId xmlns:a16="http://schemas.microsoft.com/office/drawing/2014/main" id="{8B15A9FA-1F07-A343-9482-E0E4B4954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0" name="Group 432">
            <a:extLst>
              <a:ext uri="{FF2B5EF4-FFF2-40B4-BE49-F238E27FC236}">
                <a16:creationId xmlns:a16="http://schemas.microsoft.com/office/drawing/2014/main" id="{310EE698-87D4-B84A-A2C4-3B0238258EBD}"/>
              </a:ext>
            </a:extLst>
          </p:cNvPr>
          <p:cNvGrpSpPr>
            <a:grpSpLocks/>
          </p:cNvGrpSpPr>
          <p:nvPr/>
        </p:nvGrpSpPr>
        <p:grpSpPr bwMode="auto">
          <a:xfrm>
            <a:off x="9302444" y="3784507"/>
            <a:ext cx="258166" cy="425340"/>
            <a:chOff x="4946" y="2328"/>
            <a:chExt cx="137" cy="201"/>
          </a:xfrm>
        </p:grpSpPr>
        <p:sp>
          <p:nvSpPr>
            <p:cNvPr id="441" name="Freeform 433">
              <a:extLst>
                <a:ext uri="{FF2B5EF4-FFF2-40B4-BE49-F238E27FC236}">
                  <a16:creationId xmlns:a16="http://schemas.microsoft.com/office/drawing/2014/main" id="{92BA93F9-895F-9D47-BB5F-EF5612757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2430"/>
              <a:ext cx="8" cy="99"/>
            </a:xfrm>
            <a:custGeom>
              <a:avLst/>
              <a:gdLst>
                <a:gd name="T0" fmla="*/ 0 w 8"/>
                <a:gd name="T1" fmla="*/ 0 h 99"/>
                <a:gd name="T2" fmla="*/ 5 w 8"/>
                <a:gd name="T3" fmla="*/ 33 h 99"/>
                <a:gd name="T4" fmla="*/ 8 w 8"/>
                <a:gd name="T5" fmla="*/ 56 h 99"/>
                <a:gd name="T6" fmla="*/ 8 w 8"/>
                <a:gd name="T7" fmla="*/ 99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9"/>
                <a:gd name="T14" fmla="*/ 8 w 8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9">
                  <a:moveTo>
                    <a:pt x="0" y="0"/>
                  </a:moveTo>
                  <a:cubicBezTo>
                    <a:pt x="1" y="5"/>
                    <a:pt x="4" y="24"/>
                    <a:pt x="5" y="33"/>
                  </a:cubicBezTo>
                  <a:cubicBezTo>
                    <a:pt x="6" y="42"/>
                    <a:pt x="8" y="45"/>
                    <a:pt x="8" y="56"/>
                  </a:cubicBezTo>
                  <a:cubicBezTo>
                    <a:pt x="8" y="67"/>
                    <a:pt x="8" y="90"/>
                    <a:pt x="8" y="99"/>
                  </a:cubicBezTo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434">
              <a:extLst>
                <a:ext uri="{FF2B5EF4-FFF2-40B4-BE49-F238E27FC236}">
                  <a16:creationId xmlns:a16="http://schemas.microsoft.com/office/drawing/2014/main" id="{2EC3A66A-6BE9-7A40-A33D-3033015A2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" y="2328"/>
              <a:ext cx="137" cy="201"/>
            </a:xfrm>
            <a:custGeom>
              <a:avLst/>
              <a:gdLst>
                <a:gd name="T0" fmla="*/ 0 w 367"/>
                <a:gd name="T1" fmla="*/ 15 h 196"/>
                <a:gd name="T2" fmla="*/ 0 w 367"/>
                <a:gd name="T3" fmla="*/ 6 h 196"/>
                <a:gd name="T4" fmla="*/ 0 w 367"/>
                <a:gd name="T5" fmla="*/ 15 h 196"/>
                <a:gd name="T6" fmla="*/ 0 w 367"/>
                <a:gd name="T7" fmla="*/ 13 h 196"/>
                <a:gd name="T8" fmla="*/ 0 w 367"/>
                <a:gd name="T9" fmla="*/ 48 h 196"/>
                <a:gd name="T10" fmla="*/ 0 w 367"/>
                <a:gd name="T11" fmla="*/ 87 h 196"/>
                <a:gd name="T12" fmla="*/ 0 w 367"/>
                <a:gd name="T13" fmla="*/ 119 h 196"/>
                <a:gd name="T14" fmla="*/ 0 w 367"/>
                <a:gd name="T15" fmla="*/ 155 h 196"/>
                <a:gd name="T16" fmla="*/ 0 w 367"/>
                <a:gd name="T17" fmla="*/ 190 h 196"/>
                <a:gd name="T18" fmla="*/ 0 w 367"/>
                <a:gd name="T19" fmla="*/ 228 h 196"/>
                <a:gd name="T20" fmla="*/ 0 w 367"/>
                <a:gd name="T21" fmla="*/ 224 h 196"/>
                <a:gd name="T22" fmla="*/ 0 w 367"/>
                <a:gd name="T23" fmla="*/ 241 h 196"/>
                <a:gd name="T24" fmla="*/ 0 w 367"/>
                <a:gd name="T25" fmla="*/ 232 h 196"/>
                <a:gd name="T26" fmla="*/ 0 w 367"/>
                <a:gd name="T27" fmla="*/ 207 h 196"/>
                <a:gd name="T28" fmla="*/ 0 w 367"/>
                <a:gd name="T29" fmla="*/ 194 h 196"/>
                <a:gd name="T30" fmla="*/ 0 w 367"/>
                <a:gd name="T31" fmla="*/ 171 h 196"/>
                <a:gd name="T32" fmla="*/ 0 w 367"/>
                <a:gd name="T33" fmla="*/ 134 h 196"/>
                <a:gd name="T34" fmla="*/ 0 w 367"/>
                <a:gd name="T35" fmla="*/ 128 h 196"/>
                <a:gd name="T36" fmla="*/ 0 w 367"/>
                <a:gd name="T37" fmla="*/ 136 h 196"/>
                <a:gd name="T38" fmla="*/ 0 w 367"/>
                <a:gd name="T39" fmla="*/ 137 h 196"/>
                <a:gd name="T40" fmla="*/ 0 w 367"/>
                <a:gd name="T41" fmla="*/ 156 h 196"/>
                <a:gd name="T42" fmla="*/ 0 w 367"/>
                <a:gd name="T43" fmla="*/ 185 h 196"/>
                <a:gd name="T44" fmla="*/ 0 w 367"/>
                <a:gd name="T45" fmla="*/ 212 h 196"/>
                <a:gd name="T46" fmla="*/ 0 w 367"/>
                <a:gd name="T47" fmla="*/ 241 h 196"/>
                <a:gd name="T48" fmla="*/ 0 w 367"/>
                <a:gd name="T49" fmla="*/ 238 h 196"/>
                <a:gd name="T50" fmla="*/ 0 w 367"/>
                <a:gd name="T51" fmla="*/ 225 h 196"/>
                <a:gd name="T52" fmla="*/ 0 w 367"/>
                <a:gd name="T53" fmla="*/ 225 h 196"/>
                <a:gd name="T54" fmla="*/ 0 w 367"/>
                <a:gd name="T55" fmla="*/ 234 h 196"/>
                <a:gd name="T56" fmla="*/ 0 w 367"/>
                <a:gd name="T57" fmla="*/ 244 h 196"/>
                <a:gd name="T58" fmla="*/ 0 w 367"/>
                <a:gd name="T59" fmla="*/ 241 h 196"/>
                <a:gd name="T60" fmla="*/ 0 w 367"/>
                <a:gd name="T61" fmla="*/ 209 h 196"/>
                <a:gd name="T62" fmla="*/ 0 w 367"/>
                <a:gd name="T63" fmla="*/ 162 h 196"/>
                <a:gd name="T64" fmla="*/ 0 w 367"/>
                <a:gd name="T65" fmla="*/ 137 h 196"/>
                <a:gd name="T66" fmla="*/ 0 w 367"/>
                <a:gd name="T67" fmla="*/ 107 h 196"/>
                <a:gd name="T68" fmla="*/ 0 w 367"/>
                <a:gd name="T69" fmla="*/ 84 h 196"/>
                <a:gd name="T70" fmla="*/ 0 w 367"/>
                <a:gd name="T71" fmla="*/ 52 h 196"/>
                <a:gd name="T72" fmla="*/ 0 w 367"/>
                <a:gd name="T73" fmla="*/ 39 h 196"/>
                <a:gd name="T74" fmla="*/ 0 w 367"/>
                <a:gd name="T75" fmla="*/ 46 h 196"/>
                <a:gd name="T76" fmla="*/ 0 w 367"/>
                <a:gd name="T77" fmla="*/ 55 h 196"/>
                <a:gd name="T78" fmla="*/ 0 w 367"/>
                <a:gd name="T79" fmla="*/ 29 h 196"/>
                <a:gd name="T80" fmla="*/ 0 w 367"/>
                <a:gd name="T81" fmla="*/ 6 h 196"/>
                <a:gd name="T82" fmla="*/ 0 w 367"/>
                <a:gd name="T83" fmla="*/ 6 h 196"/>
                <a:gd name="T84" fmla="*/ 0 w 367"/>
                <a:gd name="T85" fmla="*/ 9 h 196"/>
                <a:gd name="T86" fmla="*/ 0 w 367"/>
                <a:gd name="T87" fmla="*/ 4 h 196"/>
                <a:gd name="T88" fmla="*/ 0 w 367"/>
                <a:gd name="T89" fmla="*/ 13 h 1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67"/>
                <a:gd name="T136" fmla="*/ 0 h 196"/>
                <a:gd name="T137" fmla="*/ 367 w 367"/>
                <a:gd name="T138" fmla="*/ 196 h 1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67" h="196">
                  <a:moveTo>
                    <a:pt x="134" y="28"/>
                  </a:moveTo>
                  <a:lnTo>
                    <a:pt x="129" y="21"/>
                  </a:lnTo>
                  <a:lnTo>
                    <a:pt x="123" y="15"/>
                  </a:lnTo>
                  <a:lnTo>
                    <a:pt x="116" y="11"/>
                  </a:lnTo>
                  <a:lnTo>
                    <a:pt x="109" y="7"/>
                  </a:lnTo>
                  <a:lnTo>
                    <a:pt x="101" y="6"/>
                  </a:lnTo>
                  <a:lnTo>
                    <a:pt x="94" y="7"/>
                  </a:lnTo>
                  <a:lnTo>
                    <a:pt x="88" y="9"/>
                  </a:lnTo>
                  <a:lnTo>
                    <a:pt x="82" y="15"/>
                  </a:lnTo>
                  <a:lnTo>
                    <a:pt x="74" y="11"/>
                  </a:lnTo>
                  <a:lnTo>
                    <a:pt x="65" y="9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39" y="28"/>
                  </a:lnTo>
                  <a:lnTo>
                    <a:pt x="35" y="39"/>
                  </a:lnTo>
                  <a:lnTo>
                    <a:pt x="33" y="53"/>
                  </a:lnTo>
                  <a:lnTo>
                    <a:pt x="37" y="69"/>
                  </a:lnTo>
                  <a:lnTo>
                    <a:pt x="25" y="69"/>
                  </a:lnTo>
                  <a:lnTo>
                    <a:pt x="16" y="75"/>
                  </a:lnTo>
                  <a:lnTo>
                    <a:pt x="10" y="84"/>
                  </a:lnTo>
                  <a:lnTo>
                    <a:pt x="9" y="94"/>
                  </a:lnTo>
                  <a:lnTo>
                    <a:pt x="7" y="103"/>
                  </a:lnTo>
                  <a:lnTo>
                    <a:pt x="2" y="112"/>
                  </a:lnTo>
                  <a:lnTo>
                    <a:pt x="3" y="124"/>
                  </a:lnTo>
                  <a:lnTo>
                    <a:pt x="18" y="136"/>
                  </a:lnTo>
                  <a:lnTo>
                    <a:pt x="6" y="143"/>
                  </a:lnTo>
                  <a:lnTo>
                    <a:pt x="0" y="152"/>
                  </a:lnTo>
                  <a:lnTo>
                    <a:pt x="0" y="163"/>
                  </a:lnTo>
                  <a:lnTo>
                    <a:pt x="6" y="173"/>
                  </a:lnTo>
                  <a:lnTo>
                    <a:pt x="14" y="181"/>
                  </a:lnTo>
                  <a:lnTo>
                    <a:pt x="28" y="186"/>
                  </a:lnTo>
                  <a:lnTo>
                    <a:pt x="43" y="186"/>
                  </a:lnTo>
                  <a:lnTo>
                    <a:pt x="61" y="178"/>
                  </a:lnTo>
                  <a:lnTo>
                    <a:pt x="66" y="184"/>
                  </a:lnTo>
                  <a:lnTo>
                    <a:pt x="75" y="189"/>
                  </a:lnTo>
                  <a:lnTo>
                    <a:pt x="88" y="192"/>
                  </a:lnTo>
                  <a:lnTo>
                    <a:pt x="100" y="192"/>
                  </a:lnTo>
                  <a:lnTo>
                    <a:pt x="113" y="190"/>
                  </a:lnTo>
                  <a:lnTo>
                    <a:pt x="123" y="185"/>
                  </a:lnTo>
                  <a:lnTo>
                    <a:pt x="130" y="177"/>
                  </a:lnTo>
                  <a:lnTo>
                    <a:pt x="132" y="164"/>
                  </a:lnTo>
                  <a:lnTo>
                    <a:pt x="138" y="165"/>
                  </a:lnTo>
                  <a:lnTo>
                    <a:pt x="145" y="164"/>
                  </a:lnTo>
                  <a:lnTo>
                    <a:pt x="151" y="160"/>
                  </a:lnTo>
                  <a:lnTo>
                    <a:pt x="155" y="155"/>
                  </a:lnTo>
                  <a:lnTo>
                    <a:pt x="159" y="149"/>
                  </a:lnTo>
                  <a:lnTo>
                    <a:pt x="159" y="142"/>
                  </a:lnTo>
                  <a:lnTo>
                    <a:pt x="158" y="136"/>
                  </a:lnTo>
                  <a:lnTo>
                    <a:pt x="153" y="130"/>
                  </a:lnTo>
                  <a:lnTo>
                    <a:pt x="146" y="119"/>
                  </a:lnTo>
                  <a:lnTo>
                    <a:pt x="146" y="107"/>
                  </a:lnTo>
                  <a:lnTo>
                    <a:pt x="153" y="98"/>
                  </a:lnTo>
                  <a:lnTo>
                    <a:pt x="165" y="96"/>
                  </a:lnTo>
                  <a:lnTo>
                    <a:pt x="165" y="101"/>
                  </a:lnTo>
                  <a:lnTo>
                    <a:pt x="168" y="104"/>
                  </a:lnTo>
                  <a:lnTo>
                    <a:pt x="173" y="106"/>
                  </a:lnTo>
                  <a:lnTo>
                    <a:pt x="179" y="109"/>
                  </a:lnTo>
                  <a:lnTo>
                    <a:pt x="185" y="110"/>
                  </a:lnTo>
                  <a:lnTo>
                    <a:pt x="191" y="111"/>
                  </a:lnTo>
                  <a:lnTo>
                    <a:pt x="197" y="110"/>
                  </a:lnTo>
                  <a:lnTo>
                    <a:pt x="202" y="109"/>
                  </a:lnTo>
                  <a:lnTo>
                    <a:pt x="200" y="117"/>
                  </a:lnTo>
                  <a:lnTo>
                    <a:pt x="200" y="125"/>
                  </a:lnTo>
                  <a:lnTo>
                    <a:pt x="204" y="133"/>
                  </a:lnTo>
                  <a:lnTo>
                    <a:pt x="208" y="140"/>
                  </a:lnTo>
                  <a:lnTo>
                    <a:pt x="212" y="148"/>
                  </a:lnTo>
                  <a:lnTo>
                    <a:pt x="211" y="156"/>
                  </a:lnTo>
                  <a:lnTo>
                    <a:pt x="206" y="163"/>
                  </a:lnTo>
                  <a:lnTo>
                    <a:pt x="202" y="169"/>
                  </a:lnTo>
                  <a:lnTo>
                    <a:pt x="197" y="174"/>
                  </a:lnTo>
                  <a:lnTo>
                    <a:pt x="198" y="184"/>
                  </a:lnTo>
                  <a:lnTo>
                    <a:pt x="205" y="192"/>
                  </a:lnTo>
                  <a:lnTo>
                    <a:pt x="222" y="195"/>
                  </a:lnTo>
                  <a:lnTo>
                    <a:pt x="236" y="194"/>
                  </a:lnTo>
                  <a:lnTo>
                    <a:pt x="244" y="190"/>
                  </a:lnTo>
                  <a:lnTo>
                    <a:pt x="249" y="186"/>
                  </a:lnTo>
                  <a:lnTo>
                    <a:pt x="255" y="181"/>
                  </a:lnTo>
                  <a:lnTo>
                    <a:pt x="258" y="179"/>
                  </a:lnTo>
                  <a:lnTo>
                    <a:pt x="263" y="179"/>
                  </a:lnTo>
                  <a:lnTo>
                    <a:pt x="267" y="178"/>
                  </a:lnTo>
                  <a:lnTo>
                    <a:pt x="272" y="179"/>
                  </a:lnTo>
                  <a:lnTo>
                    <a:pt x="278" y="180"/>
                  </a:lnTo>
                  <a:lnTo>
                    <a:pt x="283" y="182"/>
                  </a:lnTo>
                  <a:lnTo>
                    <a:pt x="288" y="186"/>
                  </a:lnTo>
                  <a:lnTo>
                    <a:pt x="294" y="190"/>
                  </a:lnTo>
                  <a:lnTo>
                    <a:pt x="299" y="193"/>
                  </a:lnTo>
                  <a:lnTo>
                    <a:pt x="306" y="195"/>
                  </a:lnTo>
                  <a:lnTo>
                    <a:pt x="317" y="196"/>
                  </a:lnTo>
                  <a:lnTo>
                    <a:pt x="327" y="195"/>
                  </a:lnTo>
                  <a:lnTo>
                    <a:pt x="337" y="192"/>
                  </a:lnTo>
                  <a:lnTo>
                    <a:pt x="347" y="187"/>
                  </a:lnTo>
                  <a:lnTo>
                    <a:pt x="356" y="179"/>
                  </a:lnTo>
                  <a:lnTo>
                    <a:pt x="362" y="167"/>
                  </a:lnTo>
                  <a:lnTo>
                    <a:pt x="367" y="147"/>
                  </a:lnTo>
                  <a:lnTo>
                    <a:pt x="366" y="135"/>
                  </a:lnTo>
                  <a:lnTo>
                    <a:pt x="360" y="129"/>
                  </a:lnTo>
                  <a:lnTo>
                    <a:pt x="352" y="127"/>
                  </a:lnTo>
                  <a:lnTo>
                    <a:pt x="347" y="120"/>
                  </a:lnTo>
                  <a:lnTo>
                    <a:pt x="349" y="110"/>
                  </a:lnTo>
                  <a:lnTo>
                    <a:pt x="350" y="98"/>
                  </a:lnTo>
                  <a:lnTo>
                    <a:pt x="339" y="89"/>
                  </a:lnTo>
                  <a:lnTo>
                    <a:pt x="333" y="86"/>
                  </a:lnTo>
                  <a:lnTo>
                    <a:pt x="331" y="80"/>
                  </a:lnTo>
                  <a:lnTo>
                    <a:pt x="329" y="73"/>
                  </a:lnTo>
                  <a:lnTo>
                    <a:pt x="329" y="66"/>
                  </a:lnTo>
                  <a:lnTo>
                    <a:pt x="329" y="58"/>
                  </a:lnTo>
                  <a:lnTo>
                    <a:pt x="327" y="50"/>
                  </a:lnTo>
                  <a:lnTo>
                    <a:pt x="320" y="43"/>
                  </a:lnTo>
                  <a:lnTo>
                    <a:pt x="310" y="36"/>
                  </a:lnTo>
                  <a:lnTo>
                    <a:pt x="297" y="31"/>
                  </a:lnTo>
                  <a:lnTo>
                    <a:pt x="287" y="30"/>
                  </a:lnTo>
                  <a:lnTo>
                    <a:pt x="279" y="31"/>
                  </a:lnTo>
                  <a:lnTo>
                    <a:pt x="273" y="34"/>
                  </a:lnTo>
                  <a:lnTo>
                    <a:pt x="267" y="37"/>
                  </a:lnTo>
                  <a:lnTo>
                    <a:pt x="264" y="41"/>
                  </a:lnTo>
                  <a:lnTo>
                    <a:pt x="261" y="44"/>
                  </a:lnTo>
                  <a:lnTo>
                    <a:pt x="260" y="46"/>
                  </a:lnTo>
                  <a:lnTo>
                    <a:pt x="258" y="37"/>
                  </a:lnTo>
                  <a:lnTo>
                    <a:pt x="253" y="28"/>
                  </a:lnTo>
                  <a:lnTo>
                    <a:pt x="248" y="20"/>
                  </a:lnTo>
                  <a:lnTo>
                    <a:pt x="240" y="13"/>
                  </a:lnTo>
                  <a:lnTo>
                    <a:pt x="230" y="8"/>
                  </a:lnTo>
                  <a:lnTo>
                    <a:pt x="221" y="6"/>
                  </a:lnTo>
                  <a:lnTo>
                    <a:pt x="211" y="7"/>
                  </a:lnTo>
                  <a:lnTo>
                    <a:pt x="202" y="13"/>
                  </a:lnTo>
                  <a:lnTo>
                    <a:pt x="198" y="6"/>
                  </a:lnTo>
                  <a:lnTo>
                    <a:pt x="191" y="0"/>
                  </a:lnTo>
                  <a:lnTo>
                    <a:pt x="184" y="1"/>
                  </a:lnTo>
                  <a:lnTo>
                    <a:pt x="179" y="9"/>
                  </a:lnTo>
                  <a:lnTo>
                    <a:pt x="174" y="6"/>
                  </a:lnTo>
                  <a:lnTo>
                    <a:pt x="167" y="5"/>
                  </a:lnTo>
                  <a:lnTo>
                    <a:pt x="160" y="4"/>
                  </a:lnTo>
                  <a:lnTo>
                    <a:pt x="152" y="5"/>
                  </a:lnTo>
                  <a:lnTo>
                    <a:pt x="145" y="8"/>
                  </a:lnTo>
                  <a:lnTo>
                    <a:pt x="139" y="13"/>
                  </a:lnTo>
                  <a:lnTo>
                    <a:pt x="135" y="20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3" name="Rectangle 435" descr="Granite">
            <a:extLst>
              <a:ext uri="{FF2B5EF4-FFF2-40B4-BE49-F238E27FC236}">
                <a16:creationId xmlns:a16="http://schemas.microsoft.com/office/drawing/2014/main" id="{52396830-F03D-FD4C-94F6-055E36798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440" y="5373710"/>
            <a:ext cx="12250194" cy="452849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199">
              <a:latin typeface="Verdana" pitchFamily="34" charset="0"/>
            </a:endParaRPr>
          </a:p>
        </p:txBody>
      </p:sp>
      <p:sp>
        <p:nvSpPr>
          <p:cNvPr id="444" name="Text Box 436">
            <a:extLst>
              <a:ext uri="{FF2B5EF4-FFF2-40B4-BE49-F238E27FC236}">
                <a16:creationId xmlns:a16="http://schemas.microsoft.com/office/drawing/2014/main" id="{9F377939-9855-544A-9CA3-72A73F814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237" y="5410425"/>
            <a:ext cx="5224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Montserrat" pitchFamily="2" charset="77"/>
              </a:rPr>
              <a:t>Restrictive Layer (Aquitard)</a:t>
            </a:r>
          </a:p>
        </p:txBody>
      </p:sp>
      <p:sp>
        <p:nvSpPr>
          <p:cNvPr id="445" name="Freeform 437">
            <a:extLst>
              <a:ext uri="{FF2B5EF4-FFF2-40B4-BE49-F238E27FC236}">
                <a16:creationId xmlns:a16="http://schemas.microsoft.com/office/drawing/2014/main" id="{33B8B497-7588-A241-925B-61C05232B127}"/>
              </a:ext>
            </a:extLst>
          </p:cNvPr>
          <p:cNvSpPr>
            <a:spLocks/>
          </p:cNvSpPr>
          <p:nvPr/>
        </p:nvSpPr>
        <p:spPr bwMode="auto">
          <a:xfrm>
            <a:off x="8631635" y="3486136"/>
            <a:ext cx="177754" cy="338578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" name="Freeform 438">
            <a:extLst>
              <a:ext uri="{FF2B5EF4-FFF2-40B4-BE49-F238E27FC236}">
                <a16:creationId xmlns:a16="http://schemas.microsoft.com/office/drawing/2014/main" id="{BBF4115F-456C-E443-B0F7-B72612E30CE0}"/>
              </a:ext>
            </a:extLst>
          </p:cNvPr>
          <p:cNvSpPr>
            <a:spLocks/>
          </p:cNvSpPr>
          <p:nvPr/>
        </p:nvSpPr>
        <p:spPr bwMode="auto">
          <a:xfrm>
            <a:off x="8028542" y="3344355"/>
            <a:ext cx="107923" cy="2539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7" name="Freeform 439">
            <a:extLst>
              <a:ext uri="{FF2B5EF4-FFF2-40B4-BE49-F238E27FC236}">
                <a16:creationId xmlns:a16="http://schemas.microsoft.com/office/drawing/2014/main" id="{78B4614C-48EC-EB4B-883F-E9E305C33B5B}"/>
              </a:ext>
            </a:extLst>
          </p:cNvPr>
          <p:cNvSpPr>
            <a:spLocks/>
          </p:cNvSpPr>
          <p:nvPr/>
        </p:nvSpPr>
        <p:spPr bwMode="auto">
          <a:xfrm>
            <a:off x="8106839" y="3350705"/>
            <a:ext cx="112153" cy="262398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8" name="Freeform 440">
            <a:extLst>
              <a:ext uri="{FF2B5EF4-FFF2-40B4-BE49-F238E27FC236}">
                <a16:creationId xmlns:a16="http://schemas.microsoft.com/office/drawing/2014/main" id="{248D6E92-18D0-F440-8353-359021BBA24E}"/>
              </a:ext>
            </a:extLst>
          </p:cNvPr>
          <p:cNvSpPr>
            <a:spLocks/>
          </p:cNvSpPr>
          <p:nvPr/>
        </p:nvSpPr>
        <p:spPr bwMode="auto">
          <a:xfrm>
            <a:off x="8170322" y="3327427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9" name="Freeform 441">
            <a:extLst>
              <a:ext uri="{FF2B5EF4-FFF2-40B4-BE49-F238E27FC236}">
                <a16:creationId xmlns:a16="http://schemas.microsoft.com/office/drawing/2014/main" id="{EA25C5CD-350F-5949-A5DC-21E03FECD8C8}"/>
              </a:ext>
            </a:extLst>
          </p:cNvPr>
          <p:cNvSpPr>
            <a:spLocks/>
          </p:cNvSpPr>
          <p:nvPr/>
        </p:nvSpPr>
        <p:spPr bwMode="auto">
          <a:xfrm>
            <a:off x="8282476" y="3386678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" name="Freeform 442">
            <a:extLst>
              <a:ext uri="{FF2B5EF4-FFF2-40B4-BE49-F238E27FC236}">
                <a16:creationId xmlns:a16="http://schemas.microsoft.com/office/drawing/2014/main" id="{F564064B-A3E5-F449-9C4D-A2119B05BD01}"/>
              </a:ext>
            </a:extLst>
          </p:cNvPr>
          <p:cNvSpPr>
            <a:spLocks/>
          </p:cNvSpPr>
          <p:nvPr/>
        </p:nvSpPr>
        <p:spPr bwMode="auto">
          <a:xfrm>
            <a:off x="8371352" y="3429001"/>
            <a:ext cx="120619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" name="Freeform 443">
            <a:extLst>
              <a:ext uri="{FF2B5EF4-FFF2-40B4-BE49-F238E27FC236}">
                <a16:creationId xmlns:a16="http://schemas.microsoft.com/office/drawing/2014/main" id="{F42DAC40-70F7-0845-B0C0-807259503FE6}"/>
              </a:ext>
            </a:extLst>
          </p:cNvPr>
          <p:cNvSpPr>
            <a:spLocks/>
          </p:cNvSpPr>
          <p:nvPr/>
        </p:nvSpPr>
        <p:spPr bwMode="auto">
          <a:xfrm>
            <a:off x="8544874" y="3505181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" name="Freeform 444">
            <a:extLst>
              <a:ext uri="{FF2B5EF4-FFF2-40B4-BE49-F238E27FC236}">
                <a16:creationId xmlns:a16="http://schemas.microsoft.com/office/drawing/2014/main" id="{F8C70382-CA49-B74C-A3F2-99B52EF8B4E6}"/>
              </a:ext>
            </a:extLst>
          </p:cNvPr>
          <p:cNvSpPr>
            <a:spLocks/>
          </p:cNvSpPr>
          <p:nvPr/>
        </p:nvSpPr>
        <p:spPr bwMode="auto">
          <a:xfrm>
            <a:off x="8462346" y="3477672"/>
            <a:ext cx="122735" cy="27721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3" name="Group 445">
            <a:extLst>
              <a:ext uri="{FF2B5EF4-FFF2-40B4-BE49-F238E27FC236}">
                <a16:creationId xmlns:a16="http://schemas.microsoft.com/office/drawing/2014/main" id="{6D9917A8-F855-7A4A-8BF4-2950B8883E27}"/>
              </a:ext>
            </a:extLst>
          </p:cNvPr>
          <p:cNvGrpSpPr>
            <a:grpSpLocks/>
          </p:cNvGrpSpPr>
          <p:nvPr/>
        </p:nvGrpSpPr>
        <p:grpSpPr bwMode="auto">
          <a:xfrm>
            <a:off x="367681" y="1173983"/>
            <a:ext cx="1374338" cy="754623"/>
            <a:chOff x="268" y="84"/>
            <a:chExt cx="1432" cy="797"/>
          </a:xfrm>
        </p:grpSpPr>
        <p:sp>
          <p:nvSpPr>
            <p:cNvPr id="454" name="Freeform 446">
              <a:extLst>
                <a:ext uri="{FF2B5EF4-FFF2-40B4-BE49-F238E27FC236}">
                  <a16:creationId xmlns:a16="http://schemas.microsoft.com/office/drawing/2014/main" id="{2C34FEAA-9602-9D48-8B08-72EDFB261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" y="597"/>
              <a:ext cx="230" cy="190"/>
            </a:xfrm>
            <a:custGeom>
              <a:avLst/>
              <a:gdLst>
                <a:gd name="T0" fmla="*/ 0 w 461"/>
                <a:gd name="T1" fmla="*/ 0 h 570"/>
                <a:gd name="T2" fmla="*/ 0 w 461"/>
                <a:gd name="T3" fmla="*/ 0 h 570"/>
                <a:gd name="T4" fmla="*/ 0 w 461"/>
                <a:gd name="T5" fmla="*/ 0 h 570"/>
                <a:gd name="T6" fmla="*/ 0 w 461"/>
                <a:gd name="T7" fmla="*/ 0 h 570"/>
                <a:gd name="T8" fmla="*/ 0 w 461"/>
                <a:gd name="T9" fmla="*/ 0 h 570"/>
                <a:gd name="T10" fmla="*/ 0 w 461"/>
                <a:gd name="T11" fmla="*/ 0 h 570"/>
                <a:gd name="T12" fmla="*/ 0 w 461"/>
                <a:gd name="T13" fmla="*/ 0 h 570"/>
                <a:gd name="T14" fmla="*/ 0 w 461"/>
                <a:gd name="T15" fmla="*/ 0 h 570"/>
                <a:gd name="T16" fmla="*/ 0 w 461"/>
                <a:gd name="T17" fmla="*/ 0 h 570"/>
                <a:gd name="T18" fmla="*/ 0 w 461"/>
                <a:gd name="T19" fmla="*/ 0 h 570"/>
                <a:gd name="T20" fmla="*/ 0 w 461"/>
                <a:gd name="T21" fmla="*/ 0 h 570"/>
                <a:gd name="T22" fmla="*/ 0 w 461"/>
                <a:gd name="T23" fmla="*/ 0 h 570"/>
                <a:gd name="T24" fmla="*/ 0 w 461"/>
                <a:gd name="T25" fmla="*/ 0 h 570"/>
                <a:gd name="T26" fmla="*/ 0 w 461"/>
                <a:gd name="T27" fmla="*/ 0 h 570"/>
                <a:gd name="T28" fmla="*/ 0 w 461"/>
                <a:gd name="T29" fmla="*/ 0 h 570"/>
                <a:gd name="T30" fmla="*/ 0 w 461"/>
                <a:gd name="T31" fmla="*/ 0 h 570"/>
                <a:gd name="T32" fmla="*/ 0 w 461"/>
                <a:gd name="T33" fmla="*/ 0 h 570"/>
                <a:gd name="T34" fmla="*/ 0 w 461"/>
                <a:gd name="T35" fmla="*/ 0 h 570"/>
                <a:gd name="T36" fmla="*/ 0 w 461"/>
                <a:gd name="T37" fmla="*/ 0 h 570"/>
                <a:gd name="T38" fmla="*/ 0 w 461"/>
                <a:gd name="T39" fmla="*/ 0 h 570"/>
                <a:gd name="T40" fmla="*/ 0 w 461"/>
                <a:gd name="T41" fmla="*/ 0 h 570"/>
                <a:gd name="T42" fmla="*/ 0 w 461"/>
                <a:gd name="T43" fmla="*/ 0 h 570"/>
                <a:gd name="T44" fmla="*/ 0 w 461"/>
                <a:gd name="T45" fmla="*/ 0 h 570"/>
                <a:gd name="T46" fmla="*/ 0 w 461"/>
                <a:gd name="T47" fmla="*/ 0 h 570"/>
                <a:gd name="T48" fmla="*/ 0 w 461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61"/>
                  </a:moveTo>
                  <a:lnTo>
                    <a:pt x="154" y="570"/>
                  </a:lnTo>
                  <a:lnTo>
                    <a:pt x="222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2" y="115"/>
                  </a:lnTo>
                  <a:lnTo>
                    <a:pt x="461" y="0"/>
                  </a:lnTo>
                  <a:lnTo>
                    <a:pt x="410" y="40"/>
                  </a:lnTo>
                  <a:lnTo>
                    <a:pt x="355" y="82"/>
                  </a:lnTo>
                  <a:lnTo>
                    <a:pt x="304" y="123"/>
                  </a:lnTo>
                  <a:lnTo>
                    <a:pt x="253" y="166"/>
                  </a:lnTo>
                  <a:lnTo>
                    <a:pt x="203" y="209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2" y="500"/>
                  </a:lnTo>
                  <a:lnTo>
                    <a:pt x="15" y="524"/>
                  </a:lnTo>
                  <a:lnTo>
                    <a:pt x="39" y="544"/>
                  </a:lnTo>
                  <a:lnTo>
                    <a:pt x="76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447">
              <a:extLst>
                <a:ext uri="{FF2B5EF4-FFF2-40B4-BE49-F238E27FC236}">
                  <a16:creationId xmlns:a16="http://schemas.microsoft.com/office/drawing/2014/main" id="{43A0AAB3-1C28-4845-BB65-9F8F831CC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31"/>
              <a:ext cx="1412" cy="505"/>
            </a:xfrm>
            <a:custGeom>
              <a:avLst/>
              <a:gdLst>
                <a:gd name="T0" fmla="*/ 4 w 2823"/>
                <a:gd name="T1" fmla="*/ 0 h 1517"/>
                <a:gd name="T2" fmla="*/ 5 w 2823"/>
                <a:gd name="T3" fmla="*/ 0 h 1517"/>
                <a:gd name="T4" fmla="*/ 5 w 2823"/>
                <a:gd name="T5" fmla="*/ 0 h 1517"/>
                <a:gd name="T6" fmla="*/ 6 w 2823"/>
                <a:gd name="T7" fmla="*/ 0 h 1517"/>
                <a:gd name="T8" fmla="*/ 6 w 2823"/>
                <a:gd name="T9" fmla="*/ 0 h 1517"/>
                <a:gd name="T10" fmla="*/ 6 w 2823"/>
                <a:gd name="T11" fmla="*/ 0 h 1517"/>
                <a:gd name="T12" fmla="*/ 6 w 2823"/>
                <a:gd name="T13" fmla="*/ 0 h 1517"/>
                <a:gd name="T14" fmla="*/ 5 w 2823"/>
                <a:gd name="T15" fmla="*/ 0 h 1517"/>
                <a:gd name="T16" fmla="*/ 5 w 2823"/>
                <a:gd name="T17" fmla="*/ 0 h 1517"/>
                <a:gd name="T18" fmla="*/ 5 w 2823"/>
                <a:gd name="T19" fmla="*/ 0 h 1517"/>
                <a:gd name="T20" fmla="*/ 5 w 2823"/>
                <a:gd name="T21" fmla="*/ 0 h 1517"/>
                <a:gd name="T22" fmla="*/ 4 w 2823"/>
                <a:gd name="T23" fmla="*/ 0 h 1517"/>
                <a:gd name="T24" fmla="*/ 3 w 2823"/>
                <a:gd name="T25" fmla="*/ 0 h 1517"/>
                <a:gd name="T26" fmla="*/ 3 w 2823"/>
                <a:gd name="T27" fmla="*/ 0 h 1517"/>
                <a:gd name="T28" fmla="*/ 3 w 2823"/>
                <a:gd name="T29" fmla="*/ 0 h 1517"/>
                <a:gd name="T30" fmla="*/ 3 w 2823"/>
                <a:gd name="T31" fmla="*/ 0 h 1517"/>
                <a:gd name="T32" fmla="*/ 2 w 2823"/>
                <a:gd name="T33" fmla="*/ 0 h 1517"/>
                <a:gd name="T34" fmla="*/ 1 w 2823"/>
                <a:gd name="T35" fmla="*/ 0 h 1517"/>
                <a:gd name="T36" fmla="*/ 1 w 2823"/>
                <a:gd name="T37" fmla="*/ 0 h 1517"/>
                <a:gd name="T38" fmla="*/ 2 w 2823"/>
                <a:gd name="T39" fmla="*/ 0 h 1517"/>
                <a:gd name="T40" fmla="*/ 2 w 2823"/>
                <a:gd name="T41" fmla="*/ 0 h 1517"/>
                <a:gd name="T42" fmla="*/ 2 w 2823"/>
                <a:gd name="T43" fmla="*/ 0 h 1517"/>
                <a:gd name="T44" fmla="*/ 2 w 2823"/>
                <a:gd name="T45" fmla="*/ 0 h 1517"/>
                <a:gd name="T46" fmla="*/ 2 w 2823"/>
                <a:gd name="T47" fmla="*/ 0 h 1517"/>
                <a:gd name="T48" fmla="*/ 3 w 2823"/>
                <a:gd name="T49" fmla="*/ 0 h 1517"/>
                <a:gd name="T50" fmla="*/ 3 w 2823"/>
                <a:gd name="T51" fmla="*/ 0 h 1517"/>
                <a:gd name="T52" fmla="*/ 3 w 2823"/>
                <a:gd name="T53" fmla="*/ 0 h 1517"/>
                <a:gd name="T54" fmla="*/ 3 w 2823"/>
                <a:gd name="T55" fmla="*/ 0 h 1517"/>
                <a:gd name="T56" fmla="*/ 4 w 2823"/>
                <a:gd name="T57" fmla="*/ 0 h 1517"/>
                <a:gd name="T58" fmla="*/ 4 w 2823"/>
                <a:gd name="T59" fmla="*/ 0 h 1517"/>
                <a:gd name="T60" fmla="*/ 5 w 2823"/>
                <a:gd name="T61" fmla="*/ 0 h 1517"/>
                <a:gd name="T62" fmla="*/ 5 w 2823"/>
                <a:gd name="T63" fmla="*/ 0 h 1517"/>
                <a:gd name="T64" fmla="*/ 6 w 2823"/>
                <a:gd name="T65" fmla="*/ 0 h 1517"/>
                <a:gd name="T66" fmla="*/ 5 w 2823"/>
                <a:gd name="T67" fmla="*/ 0 h 1517"/>
                <a:gd name="T68" fmla="*/ 5 w 2823"/>
                <a:gd name="T69" fmla="*/ 0 h 1517"/>
                <a:gd name="T70" fmla="*/ 5 w 2823"/>
                <a:gd name="T71" fmla="*/ 0 h 1517"/>
                <a:gd name="T72" fmla="*/ 4 w 2823"/>
                <a:gd name="T73" fmla="*/ 0 h 1517"/>
                <a:gd name="T74" fmla="*/ 3 w 2823"/>
                <a:gd name="T75" fmla="*/ 0 h 1517"/>
                <a:gd name="T76" fmla="*/ 3 w 2823"/>
                <a:gd name="T77" fmla="*/ 0 h 1517"/>
                <a:gd name="T78" fmla="*/ 3 w 2823"/>
                <a:gd name="T79" fmla="*/ 0 h 1517"/>
                <a:gd name="T80" fmla="*/ 3 w 2823"/>
                <a:gd name="T81" fmla="*/ 0 h 1517"/>
                <a:gd name="T82" fmla="*/ 3 w 2823"/>
                <a:gd name="T83" fmla="*/ 0 h 1517"/>
                <a:gd name="T84" fmla="*/ 2 w 2823"/>
                <a:gd name="T85" fmla="*/ 0 h 1517"/>
                <a:gd name="T86" fmla="*/ 2 w 2823"/>
                <a:gd name="T87" fmla="*/ 0 h 1517"/>
                <a:gd name="T88" fmla="*/ 1 w 2823"/>
                <a:gd name="T89" fmla="*/ 0 h 1517"/>
                <a:gd name="T90" fmla="*/ 1 w 2823"/>
                <a:gd name="T91" fmla="*/ 0 h 1517"/>
                <a:gd name="T92" fmla="*/ 1 w 2823"/>
                <a:gd name="T93" fmla="*/ 0 h 1517"/>
                <a:gd name="T94" fmla="*/ 1 w 2823"/>
                <a:gd name="T95" fmla="*/ 0 h 1517"/>
                <a:gd name="T96" fmla="*/ 1 w 2823"/>
                <a:gd name="T97" fmla="*/ 0 h 1517"/>
                <a:gd name="T98" fmla="*/ 1 w 2823"/>
                <a:gd name="T99" fmla="*/ 0 h 1517"/>
                <a:gd name="T100" fmla="*/ 1 w 2823"/>
                <a:gd name="T101" fmla="*/ 0 h 1517"/>
                <a:gd name="T102" fmla="*/ 2 w 2823"/>
                <a:gd name="T103" fmla="*/ 0 h 1517"/>
                <a:gd name="T104" fmla="*/ 2 w 2823"/>
                <a:gd name="T105" fmla="*/ 0 h 1517"/>
                <a:gd name="T106" fmla="*/ 2 w 2823"/>
                <a:gd name="T107" fmla="*/ 0 h 1517"/>
                <a:gd name="T108" fmla="*/ 3 w 2823"/>
                <a:gd name="T109" fmla="*/ 0 h 1517"/>
                <a:gd name="T110" fmla="*/ 3 w 2823"/>
                <a:gd name="T111" fmla="*/ 0 h 1517"/>
                <a:gd name="T112" fmla="*/ 4 w 2823"/>
                <a:gd name="T113" fmla="*/ 0 h 1517"/>
                <a:gd name="T114" fmla="*/ 4 w 2823"/>
                <a:gd name="T115" fmla="*/ 0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3"/>
                <a:gd name="T175" fmla="*/ 0 h 1517"/>
                <a:gd name="T176" fmla="*/ 2823 w 2823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3" h="1517">
                  <a:moveTo>
                    <a:pt x="1700" y="1457"/>
                  </a:moveTo>
                  <a:lnTo>
                    <a:pt x="1739" y="1471"/>
                  </a:lnTo>
                  <a:lnTo>
                    <a:pt x="1778" y="1483"/>
                  </a:lnTo>
                  <a:lnTo>
                    <a:pt x="1855" y="1500"/>
                  </a:lnTo>
                  <a:lnTo>
                    <a:pt x="1936" y="1511"/>
                  </a:lnTo>
                  <a:lnTo>
                    <a:pt x="2012" y="1517"/>
                  </a:lnTo>
                  <a:lnTo>
                    <a:pt x="2161" y="1506"/>
                  </a:lnTo>
                  <a:lnTo>
                    <a:pt x="2300" y="1473"/>
                  </a:lnTo>
                  <a:lnTo>
                    <a:pt x="2368" y="1448"/>
                  </a:lnTo>
                  <a:lnTo>
                    <a:pt x="2431" y="1422"/>
                  </a:lnTo>
                  <a:lnTo>
                    <a:pt x="2490" y="1391"/>
                  </a:lnTo>
                  <a:lnTo>
                    <a:pt x="2546" y="1355"/>
                  </a:lnTo>
                  <a:lnTo>
                    <a:pt x="2597" y="1317"/>
                  </a:lnTo>
                  <a:lnTo>
                    <a:pt x="2645" y="1276"/>
                  </a:lnTo>
                  <a:lnTo>
                    <a:pt x="2687" y="1234"/>
                  </a:lnTo>
                  <a:lnTo>
                    <a:pt x="2724" y="1189"/>
                  </a:lnTo>
                  <a:lnTo>
                    <a:pt x="2756" y="1144"/>
                  </a:lnTo>
                  <a:lnTo>
                    <a:pt x="2782" y="1098"/>
                  </a:lnTo>
                  <a:lnTo>
                    <a:pt x="2816" y="1004"/>
                  </a:lnTo>
                  <a:lnTo>
                    <a:pt x="2823" y="912"/>
                  </a:lnTo>
                  <a:lnTo>
                    <a:pt x="2816" y="869"/>
                  </a:lnTo>
                  <a:lnTo>
                    <a:pt x="2799" y="826"/>
                  </a:lnTo>
                  <a:lnTo>
                    <a:pt x="2776" y="787"/>
                  </a:lnTo>
                  <a:lnTo>
                    <a:pt x="2760" y="768"/>
                  </a:lnTo>
                  <a:lnTo>
                    <a:pt x="2743" y="749"/>
                  </a:lnTo>
                  <a:lnTo>
                    <a:pt x="2702" y="714"/>
                  </a:lnTo>
                  <a:lnTo>
                    <a:pt x="2654" y="684"/>
                  </a:lnTo>
                  <a:lnTo>
                    <a:pt x="2626" y="669"/>
                  </a:lnTo>
                  <a:lnTo>
                    <a:pt x="2594" y="656"/>
                  </a:lnTo>
                  <a:lnTo>
                    <a:pt x="2561" y="643"/>
                  </a:lnTo>
                  <a:lnTo>
                    <a:pt x="2525" y="633"/>
                  </a:lnTo>
                  <a:lnTo>
                    <a:pt x="2447" y="615"/>
                  </a:lnTo>
                  <a:lnTo>
                    <a:pt x="2358" y="602"/>
                  </a:lnTo>
                  <a:lnTo>
                    <a:pt x="2384" y="508"/>
                  </a:lnTo>
                  <a:lnTo>
                    <a:pt x="2382" y="417"/>
                  </a:lnTo>
                  <a:lnTo>
                    <a:pt x="2371" y="373"/>
                  </a:lnTo>
                  <a:lnTo>
                    <a:pt x="2356" y="332"/>
                  </a:lnTo>
                  <a:lnTo>
                    <a:pt x="2334" y="291"/>
                  </a:lnTo>
                  <a:lnTo>
                    <a:pt x="2308" y="253"/>
                  </a:lnTo>
                  <a:lnTo>
                    <a:pt x="2276" y="216"/>
                  </a:lnTo>
                  <a:lnTo>
                    <a:pt x="2243" y="181"/>
                  </a:lnTo>
                  <a:lnTo>
                    <a:pt x="2204" y="149"/>
                  </a:lnTo>
                  <a:lnTo>
                    <a:pt x="2161" y="120"/>
                  </a:lnTo>
                  <a:lnTo>
                    <a:pt x="2115" y="93"/>
                  </a:lnTo>
                  <a:lnTo>
                    <a:pt x="2066" y="71"/>
                  </a:lnTo>
                  <a:lnTo>
                    <a:pt x="2016" y="48"/>
                  </a:lnTo>
                  <a:lnTo>
                    <a:pt x="1963" y="31"/>
                  </a:lnTo>
                  <a:lnTo>
                    <a:pt x="1908" y="19"/>
                  </a:lnTo>
                  <a:lnTo>
                    <a:pt x="1852" y="9"/>
                  </a:lnTo>
                  <a:lnTo>
                    <a:pt x="1739" y="0"/>
                  </a:lnTo>
                  <a:lnTo>
                    <a:pt x="1626" y="9"/>
                  </a:lnTo>
                  <a:lnTo>
                    <a:pt x="1515" y="38"/>
                  </a:lnTo>
                  <a:lnTo>
                    <a:pt x="1462" y="58"/>
                  </a:lnTo>
                  <a:lnTo>
                    <a:pt x="1409" y="84"/>
                  </a:lnTo>
                  <a:lnTo>
                    <a:pt x="1361" y="115"/>
                  </a:lnTo>
                  <a:lnTo>
                    <a:pt x="1315" y="153"/>
                  </a:lnTo>
                  <a:lnTo>
                    <a:pt x="1270" y="195"/>
                  </a:lnTo>
                  <a:lnTo>
                    <a:pt x="1250" y="219"/>
                  </a:lnTo>
                  <a:lnTo>
                    <a:pt x="1231" y="244"/>
                  </a:lnTo>
                  <a:lnTo>
                    <a:pt x="1194" y="300"/>
                  </a:lnTo>
                  <a:lnTo>
                    <a:pt x="1163" y="361"/>
                  </a:lnTo>
                  <a:lnTo>
                    <a:pt x="1130" y="349"/>
                  </a:lnTo>
                  <a:lnTo>
                    <a:pt x="1101" y="335"/>
                  </a:lnTo>
                  <a:lnTo>
                    <a:pt x="1041" y="315"/>
                  </a:lnTo>
                  <a:lnTo>
                    <a:pt x="987" y="298"/>
                  </a:lnTo>
                  <a:lnTo>
                    <a:pt x="934" y="287"/>
                  </a:lnTo>
                  <a:lnTo>
                    <a:pt x="837" y="276"/>
                  </a:lnTo>
                  <a:lnTo>
                    <a:pt x="751" y="279"/>
                  </a:lnTo>
                  <a:lnTo>
                    <a:pt x="675" y="296"/>
                  </a:lnTo>
                  <a:lnTo>
                    <a:pt x="610" y="327"/>
                  </a:lnTo>
                  <a:lnTo>
                    <a:pt x="554" y="361"/>
                  </a:lnTo>
                  <a:lnTo>
                    <a:pt x="510" y="406"/>
                  </a:lnTo>
                  <a:lnTo>
                    <a:pt x="474" y="457"/>
                  </a:lnTo>
                  <a:lnTo>
                    <a:pt x="450" y="508"/>
                  </a:lnTo>
                  <a:lnTo>
                    <a:pt x="430" y="616"/>
                  </a:lnTo>
                  <a:lnTo>
                    <a:pt x="435" y="669"/>
                  </a:lnTo>
                  <a:lnTo>
                    <a:pt x="448" y="717"/>
                  </a:lnTo>
                  <a:lnTo>
                    <a:pt x="472" y="758"/>
                  </a:lnTo>
                  <a:lnTo>
                    <a:pt x="504" y="790"/>
                  </a:lnTo>
                  <a:lnTo>
                    <a:pt x="537" y="818"/>
                  </a:lnTo>
                  <a:lnTo>
                    <a:pt x="560" y="830"/>
                  </a:lnTo>
                  <a:lnTo>
                    <a:pt x="588" y="838"/>
                  </a:lnTo>
                  <a:lnTo>
                    <a:pt x="651" y="848"/>
                  </a:lnTo>
                  <a:lnTo>
                    <a:pt x="720" y="847"/>
                  </a:lnTo>
                  <a:lnTo>
                    <a:pt x="691" y="807"/>
                  </a:lnTo>
                  <a:lnTo>
                    <a:pt x="667" y="772"/>
                  </a:lnTo>
                  <a:lnTo>
                    <a:pt x="640" y="705"/>
                  </a:lnTo>
                  <a:lnTo>
                    <a:pt x="631" y="643"/>
                  </a:lnTo>
                  <a:lnTo>
                    <a:pt x="638" y="590"/>
                  </a:lnTo>
                  <a:lnTo>
                    <a:pt x="647" y="566"/>
                  </a:lnTo>
                  <a:lnTo>
                    <a:pt x="662" y="546"/>
                  </a:lnTo>
                  <a:lnTo>
                    <a:pt x="679" y="524"/>
                  </a:lnTo>
                  <a:lnTo>
                    <a:pt x="698" y="507"/>
                  </a:lnTo>
                  <a:lnTo>
                    <a:pt x="746" y="475"/>
                  </a:lnTo>
                  <a:lnTo>
                    <a:pt x="773" y="462"/>
                  </a:lnTo>
                  <a:lnTo>
                    <a:pt x="804" y="453"/>
                  </a:lnTo>
                  <a:lnTo>
                    <a:pt x="865" y="438"/>
                  </a:lnTo>
                  <a:lnTo>
                    <a:pt x="932" y="433"/>
                  </a:lnTo>
                  <a:lnTo>
                    <a:pt x="1069" y="445"/>
                  </a:lnTo>
                  <a:lnTo>
                    <a:pt x="1136" y="464"/>
                  </a:lnTo>
                  <a:lnTo>
                    <a:pt x="1197" y="494"/>
                  </a:lnTo>
                  <a:lnTo>
                    <a:pt x="1252" y="531"/>
                  </a:lnTo>
                  <a:lnTo>
                    <a:pt x="1296" y="578"/>
                  </a:lnTo>
                  <a:lnTo>
                    <a:pt x="1287" y="486"/>
                  </a:lnTo>
                  <a:lnTo>
                    <a:pt x="1301" y="406"/>
                  </a:lnTo>
                  <a:lnTo>
                    <a:pt x="1315" y="369"/>
                  </a:lnTo>
                  <a:lnTo>
                    <a:pt x="1334" y="335"/>
                  </a:lnTo>
                  <a:lnTo>
                    <a:pt x="1358" y="306"/>
                  </a:lnTo>
                  <a:lnTo>
                    <a:pt x="1383" y="277"/>
                  </a:lnTo>
                  <a:lnTo>
                    <a:pt x="1414" y="252"/>
                  </a:lnTo>
                  <a:lnTo>
                    <a:pt x="1447" y="229"/>
                  </a:lnTo>
                  <a:lnTo>
                    <a:pt x="1482" y="212"/>
                  </a:lnTo>
                  <a:lnTo>
                    <a:pt x="1520" y="195"/>
                  </a:lnTo>
                  <a:lnTo>
                    <a:pt x="1558" y="183"/>
                  </a:lnTo>
                  <a:lnTo>
                    <a:pt x="1599" y="175"/>
                  </a:lnTo>
                  <a:lnTo>
                    <a:pt x="1684" y="166"/>
                  </a:lnTo>
                  <a:lnTo>
                    <a:pt x="1770" y="173"/>
                  </a:lnTo>
                  <a:lnTo>
                    <a:pt x="1852" y="192"/>
                  </a:lnTo>
                  <a:lnTo>
                    <a:pt x="1891" y="209"/>
                  </a:lnTo>
                  <a:lnTo>
                    <a:pt x="1930" y="228"/>
                  </a:lnTo>
                  <a:lnTo>
                    <a:pt x="1999" y="277"/>
                  </a:lnTo>
                  <a:lnTo>
                    <a:pt x="2029" y="310"/>
                  </a:lnTo>
                  <a:lnTo>
                    <a:pt x="2057" y="344"/>
                  </a:lnTo>
                  <a:lnTo>
                    <a:pt x="2100" y="426"/>
                  </a:lnTo>
                  <a:lnTo>
                    <a:pt x="2124" y="525"/>
                  </a:lnTo>
                  <a:lnTo>
                    <a:pt x="2129" y="641"/>
                  </a:lnTo>
                  <a:lnTo>
                    <a:pt x="2320" y="673"/>
                  </a:lnTo>
                  <a:lnTo>
                    <a:pt x="2397" y="695"/>
                  </a:lnTo>
                  <a:lnTo>
                    <a:pt x="2460" y="722"/>
                  </a:lnTo>
                  <a:lnTo>
                    <a:pt x="2551" y="785"/>
                  </a:lnTo>
                  <a:lnTo>
                    <a:pt x="2597" y="857"/>
                  </a:lnTo>
                  <a:lnTo>
                    <a:pt x="2606" y="934"/>
                  </a:lnTo>
                  <a:lnTo>
                    <a:pt x="2594" y="975"/>
                  </a:lnTo>
                  <a:lnTo>
                    <a:pt x="2577" y="1014"/>
                  </a:lnTo>
                  <a:lnTo>
                    <a:pt x="2551" y="1052"/>
                  </a:lnTo>
                  <a:lnTo>
                    <a:pt x="2518" y="1090"/>
                  </a:lnTo>
                  <a:lnTo>
                    <a:pt x="2479" y="1127"/>
                  </a:lnTo>
                  <a:lnTo>
                    <a:pt x="2433" y="1161"/>
                  </a:lnTo>
                  <a:lnTo>
                    <a:pt x="2382" y="1192"/>
                  </a:lnTo>
                  <a:lnTo>
                    <a:pt x="2327" y="1223"/>
                  </a:lnTo>
                  <a:lnTo>
                    <a:pt x="2296" y="1235"/>
                  </a:lnTo>
                  <a:lnTo>
                    <a:pt x="2265" y="1247"/>
                  </a:lnTo>
                  <a:lnTo>
                    <a:pt x="2200" y="1267"/>
                  </a:lnTo>
                  <a:lnTo>
                    <a:pt x="2132" y="1284"/>
                  </a:lnTo>
                  <a:lnTo>
                    <a:pt x="2062" y="1295"/>
                  </a:lnTo>
                  <a:lnTo>
                    <a:pt x="1915" y="1299"/>
                  </a:lnTo>
                  <a:lnTo>
                    <a:pt x="1765" y="1276"/>
                  </a:lnTo>
                  <a:lnTo>
                    <a:pt x="1689" y="1254"/>
                  </a:lnTo>
                  <a:lnTo>
                    <a:pt x="1652" y="1239"/>
                  </a:lnTo>
                  <a:lnTo>
                    <a:pt x="1612" y="1223"/>
                  </a:lnTo>
                  <a:lnTo>
                    <a:pt x="1538" y="1184"/>
                  </a:lnTo>
                  <a:lnTo>
                    <a:pt x="1503" y="1161"/>
                  </a:lnTo>
                  <a:lnTo>
                    <a:pt x="1467" y="1134"/>
                  </a:lnTo>
                  <a:lnTo>
                    <a:pt x="1431" y="1107"/>
                  </a:lnTo>
                  <a:lnTo>
                    <a:pt x="1397" y="1076"/>
                  </a:lnTo>
                  <a:lnTo>
                    <a:pt x="1363" y="1044"/>
                  </a:lnTo>
                  <a:lnTo>
                    <a:pt x="1330" y="1006"/>
                  </a:lnTo>
                  <a:lnTo>
                    <a:pt x="1337" y="1051"/>
                  </a:lnTo>
                  <a:lnTo>
                    <a:pt x="1330" y="1095"/>
                  </a:lnTo>
                  <a:lnTo>
                    <a:pt x="1311" y="1136"/>
                  </a:lnTo>
                  <a:lnTo>
                    <a:pt x="1296" y="1155"/>
                  </a:lnTo>
                  <a:lnTo>
                    <a:pt x="1279" y="1174"/>
                  </a:lnTo>
                  <a:lnTo>
                    <a:pt x="1238" y="1208"/>
                  </a:lnTo>
                  <a:lnTo>
                    <a:pt x="1192" y="1235"/>
                  </a:lnTo>
                  <a:lnTo>
                    <a:pt x="1166" y="1249"/>
                  </a:lnTo>
                  <a:lnTo>
                    <a:pt x="1140" y="1259"/>
                  </a:lnTo>
                  <a:lnTo>
                    <a:pt x="1084" y="1276"/>
                  </a:lnTo>
                  <a:lnTo>
                    <a:pt x="1028" y="1286"/>
                  </a:lnTo>
                  <a:lnTo>
                    <a:pt x="973" y="1288"/>
                  </a:lnTo>
                  <a:lnTo>
                    <a:pt x="874" y="1264"/>
                  </a:lnTo>
                  <a:lnTo>
                    <a:pt x="802" y="1196"/>
                  </a:lnTo>
                  <a:lnTo>
                    <a:pt x="773" y="1083"/>
                  </a:lnTo>
                  <a:lnTo>
                    <a:pt x="720" y="1110"/>
                  </a:lnTo>
                  <a:lnTo>
                    <a:pt x="667" y="1134"/>
                  </a:lnTo>
                  <a:lnTo>
                    <a:pt x="619" y="1153"/>
                  </a:lnTo>
                  <a:lnTo>
                    <a:pt x="575" y="1170"/>
                  </a:lnTo>
                  <a:lnTo>
                    <a:pt x="491" y="1187"/>
                  </a:lnTo>
                  <a:lnTo>
                    <a:pt x="421" y="1192"/>
                  </a:lnTo>
                  <a:lnTo>
                    <a:pt x="359" y="1185"/>
                  </a:lnTo>
                  <a:lnTo>
                    <a:pt x="311" y="1167"/>
                  </a:lnTo>
                  <a:lnTo>
                    <a:pt x="248" y="1109"/>
                  </a:lnTo>
                  <a:lnTo>
                    <a:pt x="229" y="1030"/>
                  </a:lnTo>
                  <a:lnTo>
                    <a:pt x="236" y="987"/>
                  </a:lnTo>
                  <a:lnTo>
                    <a:pt x="255" y="946"/>
                  </a:lnTo>
                  <a:lnTo>
                    <a:pt x="283" y="905"/>
                  </a:lnTo>
                  <a:lnTo>
                    <a:pt x="301" y="887"/>
                  </a:lnTo>
                  <a:lnTo>
                    <a:pt x="323" y="871"/>
                  </a:lnTo>
                  <a:lnTo>
                    <a:pt x="373" y="840"/>
                  </a:lnTo>
                  <a:lnTo>
                    <a:pt x="404" y="828"/>
                  </a:lnTo>
                  <a:lnTo>
                    <a:pt x="435" y="816"/>
                  </a:lnTo>
                  <a:lnTo>
                    <a:pt x="344" y="816"/>
                  </a:lnTo>
                  <a:lnTo>
                    <a:pt x="260" y="833"/>
                  </a:lnTo>
                  <a:lnTo>
                    <a:pt x="121" y="907"/>
                  </a:lnTo>
                  <a:lnTo>
                    <a:pt x="69" y="960"/>
                  </a:lnTo>
                  <a:lnTo>
                    <a:pt x="30" y="1018"/>
                  </a:lnTo>
                  <a:lnTo>
                    <a:pt x="5" y="1077"/>
                  </a:lnTo>
                  <a:lnTo>
                    <a:pt x="0" y="1136"/>
                  </a:lnTo>
                  <a:lnTo>
                    <a:pt x="9" y="1194"/>
                  </a:lnTo>
                  <a:lnTo>
                    <a:pt x="23" y="1223"/>
                  </a:lnTo>
                  <a:lnTo>
                    <a:pt x="41" y="1247"/>
                  </a:lnTo>
                  <a:lnTo>
                    <a:pt x="65" y="1269"/>
                  </a:lnTo>
                  <a:lnTo>
                    <a:pt x="95" y="1292"/>
                  </a:lnTo>
                  <a:lnTo>
                    <a:pt x="128" y="1308"/>
                  </a:lnTo>
                  <a:lnTo>
                    <a:pt x="169" y="1324"/>
                  </a:lnTo>
                  <a:lnTo>
                    <a:pt x="218" y="1336"/>
                  </a:lnTo>
                  <a:lnTo>
                    <a:pt x="270" y="1343"/>
                  </a:lnTo>
                  <a:lnTo>
                    <a:pt x="398" y="1345"/>
                  </a:lnTo>
                  <a:lnTo>
                    <a:pt x="552" y="1331"/>
                  </a:lnTo>
                  <a:lnTo>
                    <a:pt x="640" y="1314"/>
                  </a:lnTo>
                  <a:lnTo>
                    <a:pt x="735" y="1292"/>
                  </a:lnTo>
                  <a:lnTo>
                    <a:pt x="756" y="1317"/>
                  </a:lnTo>
                  <a:lnTo>
                    <a:pt x="775" y="1341"/>
                  </a:lnTo>
                  <a:lnTo>
                    <a:pt x="796" y="1362"/>
                  </a:lnTo>
                  <a:lnTo>
                    <a:pt x="818" y="1381"/>
                  </a:lnTo>
                  <a:lnTo>
                    <a:pt x="867" y="1411"/>
                  </a:lnTo>
                  <a:lnTo>
                    <a:pt x="889" y="1422"/>
                  </a:lnTo>
                  <a:lnTo>
                    <a:pt x="915" y="1431"/>
                  </a:lnTo>
                  <a:lnTo>
                    <a:pt x="965" y="1444"/>
                  </a:lnTo>
                  <a:lnTo>
                    <a:pt x="1016" y="1452"/>
                  </a:lnTo>
                  <a:lnTo>
                    <a:pt x="1118" y="1442"/>
                  </a:lnTo>
                  <a:lnTo>
                    <a:pt x="1212" y="1413"/>
                  </a:lnTo>
                  <a:lnTo>
                    <a:pt x="1293" y="1365"/>
                  </a:lnTo>
                  <a:lnTo>
                    <a:pt x="1352" y="1308"/>
                  </a:lnTo>
                  <a:lnTo>
                    <a:pt x="1385" y="1247"/>
                  </a:lnTo>
                  <a:lnTo>
                    <a:pt x="1408" y="1261"/>
                  </a:lnTo>
                  <a:lnTo>
                    <a:pt x="1445" y="1288"/>
                  </a:lnTo>
                  <a:lnTo>
                    <a:pt x="1491" y="1319"/>
                  </a:lnTo>
                  <a:lnTo>
                    <a:pt x="1544" y="1353"/>
                  </a:lnTo>
                  <a:lnTo>
                    <a:pt x="1595" y="1389"/>
                  </a:lnTo>
                  <a:lnTo>
                    <a:pt x="1640" y="1420"/>
                  </a:lnTo>
                  <a:lnTo>
                    <a:pt x="1700" y="14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448">
              <a:extLst>
                <a:ext uri="{FF2B5EF4-FFF2-40B4-BE49-F238E27FC236}">
                  <a16:creationId xmlns:a16="http://schemas.microsoft.com/office/drawing/2014/main" id="{445FEB65-779E-704E-ACC7-EE97823D4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" y="688"/>
              <a:ext cx="230" cy="190"/>
            </a:xfrm>
            <a:custGeom>
              <a:avLst/>
              <a:gdLst>
                <a:gd name="T0" fmla="*/ 0 w 461"/>
                <a:gd name="T1" fmla="*/ 0 h 571"/>
                <a:gd name="T2" fmla="*/ 0 w 461"/>
                <a:gd name="T3" fmla="*/ 0 h 571"/>
                <a:gd name="T4" fmla="*/ 0 w 461"/>
                <a:gd name="T5" fmla="*/ 0 h 571"/>
                <a:gd name="T6" fmla="*/ 0 w 461"/>
                <a:gd name="T7" fmla="*/ 0 h 571"/>
                <a:gd name="T8" fmla="*/ 0 w 461"/>
                <a:gd name="T9" fmla="*/ 0 h 571"/>
                <a:gd name="T10" fmla="*/ 0 w 461"/>
                <a:gd name="T11" fmla="*/ 0 h 571"/>
                <a:gd name="T12" fmla="*/ 0 w 461"/>
                <a:gd name="T13" fmla="*/ 0 h 571"/>
                <a:gd name="T14" fmla="*/ 0 w 461"/>
                <a:gd name="T15" fmla="*/ 0 h 571"/>
                <a:gd name="T16" fmla="*/ 0 w 461"/>
                <a:gd name="T17" fmla="*/ 0 h 571"/>
                <a:gd name="T18" fmla="*/ 0 w 461"/>
                <a:gd name="T19" fmla="*/ 0 h 571"/>
                <a:gd name="T20" fmla="*/ 0 w 461"/>
                <a:gd name="T21" fmla="*/ 0 h 571"/>
                <a:gd name="T22" fmla="*/ 0 w 461"/>
                <a:gd name="T23" fmla="*/ 0 h 571"/>
                <a:gd name="T24" fmla="*/ 0 w 461"/>
                <a:gd name="T25" fmla="*/ 0 h 571"/>
                <a:gd name="T26" fmla="*/ 0 w 461"/>
                <a:gd name="T27" fmla="*/ 0 h 571"/>
                <a:gd name="T28" fmla="*/ 0 w 461"/>
                <a:gd name="T29" fmla="*/ 0 h 571"/>
                <a:gd name="T30" fmla="*/ 0 w 461"/>
                <a:gd name="T31" fmla="*/ 0 h 571"/>
                <a:gd name="T32" fmla="*/ 0 w 461"/>
                <a:gd name="T33" fmla="*/ 0 h 571"/>
                <a:gd name="T34" fmla="*/ 0 w 461"/>
                <a:gd name="T35" fmla="*/ 0 h 571"/>
                <a:gd name="T36" fmla="*/ 0 w 461"/>
                <a:gd name="T37" fmla="*/ 0 h 571"/>
                <a:gd name="T38" fmla="*/ 0 w 461"/>
                <a:gd name="T39" fmla="*/ 0 h 571"/>
                <a:gd name="T40" fmla="*/ 0 w 461"/>
                <a:gd name="T41" fmla="*/ 0 h 571"/>
                <a:gd name="T42" fmla="*/ 0 w 461"/>
                <a:gd name="T43" fmla="*/ 0 h 571"/>
                <a:gd name="T44" fmla="*/ 0 w 461"/>
                <a:gd name="T45" fmla="*/ 0 h 571"/>
                <a:gd name="T46" fmla="*/ 0 w 461"/>
                <a:gd name="T47" fmla="*/ 0 h 571"/>
                <a:gd name="T48" fmla="*/ 0 w 461"/>
                <a:gd name="T49" fmla="*/ 0 h 5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1"/>
                <a:gd name="T77" fmla="*/ 461 w 461"/>
                <a:gd name="T78" fmla="*/ 571 h 5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1">
                  <a:moveTo>
                    <a:pt x="75" y="561"/>
                  </a:moveTo>
                  <a:lnTo>
                    <a:pt x="154" y="571"/>
                  </a:lnTo>
                  <a:lnTo>
                    <a:pt x="220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1" y="115"/>
                  </a:lnTo>
                  <a:lnTo>
                    <a:pt x="461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2" y="209"/>
                  </a:lnTo>
                  <a:lnTo>
                    <a:pt x="157" y="250"/>
                  </a:lnTo>
                  <a:lnTo>
                    <a:pt x="114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502"/>
                  </a:lnTo>
                  <a:lnTo>
                    <a:pt x="14" y="524"/>
                  </a:lnTo>
                  <a:lnTo>
                    <a:pt x="39" y="544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449">
              <a:extLst>
                <a:ext uri="{FF2B5EF4-FFF2-40B4-BE49-F238E27FC236}">
                  <a16:creationId xmlns:a16="http://schemas.microsoft.com/office/drawing/2014/main" id="{E2857DC4-C822-0B4F-81A1-53604C146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636"/>
              <a:ext cx="229" cy="190"/>
            </a:xfrm>
            <a:custGeom>
              <a:avLst/>
              <a:gdLst>
                <a:gd name="T0" fmla="*/ 1 w 458"/>
                <a:gd name="T1" fmla="*/ 0 h 570"/>
                <a:gd name="T2" fmla="*/ 1 w 458"/>
                <a:gd name="T3" fmla="*/ 0 h 570"/>
                <a:gd name="T4" fmla="*/ 1 w 458"/>
                <a:gd name="T5" fmla="*/ 0 h 570"/>
                <a:gd name="T6" fmla="*/ 1 w 458"/>
                <a:gd name="T7" fmla="*/ 0 h 570"/>
                <a:gd name="T8" fmla="*/ 1 w 458"/>
                <a:gd name="T9" fmla="*/ 0 h 570"/>
                <a:gd name="T10" fmla="*/ 1 w 458"/>
                <a:gd name="T11" fmla="*/ 0 h 570"/>
                <a:gd name="T12" fmla="*/ 1 w 458"/>
                <a:gd name="T13" fmla="*/ 0 h 570"/>
                <a:gd name="T14" fmla="*/ 1 w 458"/>
                <a:gd name="T15" fmla="*/ 0 h 570"/>
                <a:gd name="T16" fmla="*/ 1 w 458"/>
                <a:gd name="T17" fmla="*/ 0 h 570"/>
                <a:gd name="T18" fmla="*/ 1 w 458"/>
                <a:gd name="T19" fmla="*/ 0 h 570"/>
                <a:gd name="T20" fmla="*/ 1 w 458"/>
                <a:gd name="T21" fmla="*/ 0 h 570"/>
                <a:gd name="T22" fmla="*/ 1 w 458"/>
                <a:gd name="T23" fmla="*/ 0 h 570"/>
                <a:gd name="T24" fmla="*/ 1 w 458"/>
                <a:gd name="T25" fmla="*/ 0 h 570"/>
                <a:gd name="T26" fmla="*/ 1 w 458"/>
                <a:gd name="T27" fmla="*/ 0 h 570"/>
                <a:gd name="T28" fmla="*/ 1 w 458"/>
                <a:gd name="T29" fmla="*/ 0 h 570"/>
                <a:gd name="T30" fmla="*/ 1 w 458"/>
                <a:gd name="T31" fmla="*/ 0 h 570"/>
                <a:gd name="T32" fmla="*/ 1 w 458"/>
                <a:gd name="T33" fmla="*/ 0 h 570"/>
                <a:gd name="T34" fmla="*/ 1 w 458"/>
                <a:gd name="T35" fmla="*/ 0 h 570"/>
                <a:gd name="T36" fmla="*/ 1 w 458"/>
                <a:gd name="T37" fmla="*/ 0 h 570"/>
                <a:gd name="T38" fmla="*/ 0 w 458"/>
                <a:gd name="T39" fmla="*/ 0 h 570"/>
                <a:gd name="T40" fmla="*/ 1 w 458"/>
                <a:gd name="T41" fmla="*/ 0 h 570"/>
                <a:gd name="T42" fmla="*/ 1 w 458"/>
                <a:gd name="T43" fmla="*/ 0 h 570"/>
                <a:gd name="T44" fmla="*/ 1 w 458"/>
                <a:gd name="T45" fmla="*/ 0 h 570"/>
                <a:gd name="T46" fmla="*/ 1 w 458"/>
                <a:gd name="T47" fmla="*/ 0 h 570"/>
                <a:gd name="T48" fmla="*/ 1 w 458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8"/>
                <a:gd name="T76" fmla="*/ 0 h 570"/>
                <a:gd name="T77" fmla="*/ 458 w 458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8" h="570">
                  <a:moveTo>
                    <a:pt x="74" y="559"/>
                  </a:moveTo>
                  <a:lnTo>
                    <a:pt x="152" y="570"/>
                  </a:lnTo>
                  <a:lnTo>
                    <a:pt x="221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399" y="226"/>
                  </a:lnTo>
                  <a:lnTo>
                    <a:pt x="431" y="113"/>
                  </a:lnTo>
                  <a:lnTo>
                    <a:pt x="458" y="0"/>
                  </a:lnTo>
                  <a:lnTo>
                    <a:pt x="407" y="39"/>
                  </a:lnTo>
                  <a:lnTo>
                    <a:pt x="354" y="80"/>
                  </a:lnTo>
                  <a:lnTo>
                    <a:pt x="303" y="123"/>
                  </a:lnTo>
                  <a:lnTo>
                    <a:pt x="250" y="166"/>
                  </a:lnTo>
                  <a:lnTo>
                    <a:pt x="202" y="207"/>
                  </a:lnTo>
                  <a:lnTo>
                    <a:pt x="157" y="250"/>
                  </a:lnTo>
                  <a:lnTo>
                    <a:pt x="115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6"/>
                  </a:lnTo>
                  <a:lnTo>
                    <a:pt x="0" y="471"/>
                  </a:lnTo>
                  <a:lnTo>
                    <a:pt x="2" y="500"/>
                  </a:lnTo>
                  <a:lnTo>
                    <a:pt x="14" y="524"/>
                  </a:lnTo>
                  <a:lnTo>
                    <a:pt x="38" y="544"/>
                  </a:lnTo>
                  <a:lnTo>
                    <a:pt x="74" y="55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450">
              <a:extLst>
                <a:ext uri="{FF2B5EF4-FFF2-40B4-BE49-F238E27FC236}">
                  <a16:creationId xmlns:a16="http://schemas.microsoft.com/office/drawing/2014/main" id="{726C391C-C424-FA4A-99EB-3BAF1ED35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691"/>
              <a:ext cx="230" cy="190"/>
            </a:xfrm>
            <a:custGeom>
              <a:avLst/>
              <a:gdLst>
                <a:gd name="T0" fmla="*/ 1 w 459"/>
                <a:gd name="T1" fmla="*/ 0 h 570"/>
                <a:gd name="T2" fmla="*/ 1 w 459"/>
                <a:gd name="T3" fmla="*/ 0 h 570"/>
                <a:gd name="T4" fmla="*/ 1 w 459"/>
                <a:gd name="T5" fmla="*/ 0 h 570"/>
                <a:gd name="T6" fmla="*/ 1 w 459"/>
                <a:gd name="T7" fmla="*/ 0 h 570"/>
                <a:gd name="T8" fmla="*/ 1 w 459"/>
                <a:gd name="T9" fmla="*/ 0 h 570"/>
                <a:gd name="T10" fmla="*/ 1 w 459"/>
                <a:gd name="T11" fmla="*/ 0 h 570"/>
                <a:gd name="T12" fmla="*/ 1 w 459"/>
                <a:gd name="T13" fmla="*/ 0 h 570"/>
                <a:gd name="T14" fmla="*/ 1 w 459"/>
                <a:gd name="T15" fmla="*/ 0 h 570"/>
                <a:gd name="T16" fmla="*/ 1 w 459"/>
                <a:gd name="T17" fmla="*/ 0 h 570"/>
                <a:gd name="T18" fmla="*/ 1 w 459"/>
                <a:gd name="T19" fmla="*/ 0 h 570"/>
                <a:gd name="T20" fmla="*/ 1 w 459"/>
                <a:gd name="T21" fmla="*/ 0 h 570"/>
                <a:gd name="T22" fmla="*/ 1 w 459"/>
                <a:gd name="T23" fmla="*/ 0 h 570"/>
                <a:gd name="T24" fmla="*/ 1 w 459"/>
                <a:gd name="T25" fmla="*/ 0 h 570"/>
                <a:gd name="T26" fmla="*/ 1 w 459"/>
                <a:gd name="T27" fmla="*/ 0 h 570"/>
                <a:gd name="T28" fmla="*/ 1 w 459"/>
                <a:gd name="T29" fmla="*/ 0 h 570"/>
                <a:gd name="T30" fmla="*/ 1 w 459"/>
                <a:gd name="T31" fmla="*/ 0 h 570"/>
                <a:gd name="T32" fmla="*/ 1 w 459"/>
                <a:gd name="T33" fmla="*/ 0 h 570"/>
                <a:gd name="T34" fmla="*/ 1 w 459"/>
                <a:gd name="T35" fmla="*/ 0 h 570"/>
                <a:gd name="T36" fmla="*/ 1 w 459"/>
                <a:gd name="T37" fmla="*/ 0 h 570"/>
                <a:gd name="T38" fmla="*/ 0 w 459"/>
                <a:gd name="T39" fmla="*/ 0 h 570"/>
                <a:gd name="T40" fmla="*/ 1 w 459"/>
                <a:gd name="T41" fmla="*/ 0 h 570"/>
                <a:gd name="T42" fmla="*/ 1 w 459"/>
                <a:gd name="T43" fmla="*/ 0 h 570"/>
                <a:gd name="T44" fmla="*/ 1 w 459"/>
                <a:gd name="T45" fmla="*/ 0 h 570"/>
                <a:gd name="T46" fmla="*/ 1 w 459"/>
                <a:gd name="T47" fmla="*/ 0 h 570"/>
                <a:gd name="T48" fmla="*/ 1 w 459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0"/>
                <a:gd name="T77" fmla="*/ 459 w 459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0">
                  <a:moveTo>
                    <a:pt x="74" y="561"/>
                  </a:moveTo>
                  <a:lnTo>
                    <a:pt x="152" y="570"/>
                  </a:lnTo>
                  <a:lnTo>
                    <a:pt x="219" y="548"/>
                  </a:lnTo>
                  <a:lnTo>
                    <a:pt x="275" y="498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29" y="115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3" y="82"/>
                  </a:lnTo>
                  <a:lnTo>
                    <a:pt x="301" y="125"/>
                  </a:lnTo>
                  <a:lnTo>
                    <a:pt x="250" y="166"/>
                  </a:lnTo>
                  <a:lnTo>
                    <a:pt x="202" y="209"/>
                  </a:lnTo>
                  <a:lnTo>
                    <a:pt x="156" y="250"/>
                  </a:lnTo>
                  <a:lnTo>
                    <a:pt x="115" y="293"/>
                  </a:lnTo>
                  <a:lnTo>
                    <a:pt x="77" y="332"/>
                  </a:lnTo>
                  <a:lnTo>
                    <a:pt x="46" y="370"/>
                  </a:lnTo>
                  <a:lnTo>
                    <a:pt x="22" y="408"/>
                  </a:lnTo>
                  <a:lnTo>
                    <a:pt x="0" y="473"/>
                  </a:lnTo>
                  <a:lnTo>
                    <a:pt x="2" y="501"/>
                  </a:lnTo>
                  <a:lnTo>
                    <a:pt x="14" y="525"/>
                  </a:lnTo>
                  <a:lnTo>
                    <a:pt x="38" y="544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451">
              <a:extLst>
                <a:ext uri="{FF2B5EF4-FFF2-40B4-BE49-F238E27FC236}">
                  <a16:creationId xmlns:a16="http://schemas.microsoft.com/office/drawing/2014/main" id="{E20BDF3D-CD98-B548-A449-5FB661F4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" y="110"/>
              <a:ext cx="1286" cy="436"/>
            </a:xfrm>
            <a:custGeom>
              <a:avLst/>
              <a:gdLst>
                <a:gd name="T0" fmla="*/ 0 w 2572"/>
                <a:gd name="T1" fmla="*/ 0 h 1308"/>
                <a:gd name="T2" fmla="*/ 1 w 2572"/>
                <a:gd name="T3" fmla="*/ 0 h 1308"/>
                <a:gd name="T4" fmla="*/ 1 w 2572"/>
                <a:gd name="T5" fmla="*/ 0 h 1308"/>
                <a:gd name="T6" fmla="*/ 1 w 2572"/>
                <a:gd name="T7" fmla="*/ 0 h 1308"/>
                <a:gd name="T8" fmla="*/ 2 w 2572"/>
                <a:gd name="T9" fmla="*/ 0 h 1308"/>
                <a:gd name="T10" fmla="*/ 3 w 2572"/>
                <a:gd name="T11" fmla="*/ 0 h 1308"/>
                <a:gd name="T12" fmla="*/ 3 w 2572"/>
                <a:gd name="T13" fmla="*/ 0 h 1308"/>
                <a:gd name="T14" fmla="*/ 4 w 2572"/>
                <a:gd name="T15" fmla="*/ 0 h 1308"/>
                <a:gd name="T16" fmla="*/ 4 w 2572"/>
                <a:gd name="T17" fmla="*/ 0 h 1308"/>
                <a:gd name="T18" fmla="*/ 5 w 2572"/>
                <a:gd name="T19" fmla="*/ 0 h 1308"/>
                <a:gd name="T20" fmla="*/ 5 w 2572"/>
                <a:gd name="T21" fmla="*/ 0 h 1308"/>
                <a:gd name="T22" fmla="*/ 5 w 2572"/>
                <a:gd name="T23" fmla="*/ 0 h 1308"/>
                <a:gd name="T24" fmla="*/ 6 w 2572"/>
                <a:gd name="T25" fmla="*/ 0 h 1308"/>
                <a:gd name="T26" fmla="*/ 5 w 2572"/>
                <a:gd name="T27" fmla="*/ 0 h 1308"/>
                <a:gd name="T28" fmla="*/ 5 w 2572"/>
                <a:gd name="T29" fmla="*/ 0 h 1308"/>
                <a:gd name="T30" fmla="*/ 4 w 2572"/>
                <a:gd name="T31" fmla="*/ 0 h 1308"/>
                <a:gd name="T32" fmla="*/ 4 w 2572"/>
                <a:gd name="T33" fmla="*/ 0 h 1308"/>
                <a:gd name="T34" fmla="*/ 3 w 2572"/>
                <a:gd name="T35" fmla="*/ 0 h 1308"/>
                <a:gd name="T36" fmla="*/ 3 w 2572"/>
                <a:gd name="T37" fmla="*/ 0 h 1308"/>
                <a:gd name="T38" fmla="*/ 2 w 2572"/>
                <a:gd name="T39" fmla="*/ 0 h 1308"/>
                <a:gd name="T40" fmla="*/ 2 w 2572"/>
                <a:gd name="T41" fmla="*/ 0 h 1308"/>
                <a:gd name="T42" fmla="*/ 2 w 2572"/>
                <a:gd name="T43" fmla="*/ 0 h 1308"/>
                <a:gd name="T44" fmla="*/ 1 w 2572"/>
                <a:gd name="T45" fmla="*/ 0 h 1308"/>
                <a:gd name="T46" fmla="*/ 1 w 2572"/>
                <a:gd name="T47" fmla="*/ 0 h 1308"/>
                <a:gd name="T48" fmla="*/ 0 w 2572"/>
                <a:gd name="T49" fmla="*/ 0 h 1308"/>
                <a:gd name="T50" fmla="*/ 0 w 2572"/>
                <a:gd name="T51" fmla="*/ 0 h 1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72"/>
                <a:gd name="T79" fmla="*/ 0 h 1308"/>
                <a:gd name="T80" fmla="*/ 2572 w 2572"/>
                <a:gd name="T81" fmla="*/ 1308 h 1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72" h="1308">
                  <a:moveTo>
                    <a:pt x="0" y="891"/>
                  </a:moveTo>
                  <a:lnTo>
                    <a:pt x="141" y="771"/>
                  </a:lnTo>
                  <a:lnTo>
                    <a:pt x="411" y="706"/>
                  </a:lnTo>
                  <a:lnTo>
                    <a:pt x="392" y="454"/>
                  </a:lnTo>
                  <a:lnTo>
                    <a:pt x="626" y="270"/>
                  </a:lnTo>
                  <a:lnTo>
                    <a:pt x="1043" y="338"/>
                  </a:lnTo>
                  <a:lnTo>
                    <a:pt x="1266" y="87"/>
                  </a:lnTo>
                  <a:lnTo>
                    <a:pt x="1607" y="0"/>
                  </a:lnTo>
                  <a:lnTo>
                    <a:pt x="1902" y="83"/>
                  </a:lnTo>
                  <a:lnTo>
                    <a:pt x="2124" y="344"/>
                  </a:lnTo>
                  <a:lnTo>
                    <a:pt x="2127" y="523"/>
                  </a:lnTo>
                  <a:lnTo>
                    <a:pt x="2474" y="637"/>
                  </a:lnTo>
                  <a:lnTo>
                    <a:pt x="2572" y="909"/>
                  </a:lnTo>
                  <a:lnTo>
                    <a:pt x="2474" y="1129"/>
                  </a:lnTo>
                  <a:lnTo>
                    <a:pt x="2165" y="1284"/>
                  </a:lnTo>
                  <a:lnTo>
                    <a:pt x="1802" y="1308"/>
                  </a:lnTo>
                  <a:lnTo>
                    <a:pt x="1560" y="1238"/>
                  </a:lnTo>
                  <a:lnTo>
                    <a:pt x="1244" y="1091"/>
                  </a:lnTo>
                  <a:lnTo>
                    <a:pt x="1088" y="1238"/>
                  </a:lnTo>
                  <a:lnTo>
                    <a:pt x="883" y="1274"/>
                  </a:lnTo>
                  <a:lnTo>
                    <a:pt x="714" y="1214"/>
                  </a:lnTo>
                  <a:lnTo>
                    <a:pt x="626" y="1142"/>
                  </a:lnTo>
                  <a:lnTo>
                    <a:pt x="195" y="1197"/>
                  </a:lnTo>
                  <a:lnTo>
                    <a:pt x="35" y="1091"/>
                  </a:lnTo>
                  <a:lnTo>
                    <a:pt x="0" y="891"/>
                  </a:lnTo>
                  <a:close/>
                </a:path>
              </a:pathLst>
            </a:custGeom>
            <a:solidFill>
              <a:srgbClr val="D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452">
              <a:extLst>
                <a:ext uri="{FF2B5EF4-FFF2-40B4-BE49-F238E27FC236}">
                  <a16:creationId xmlns:a16="http://schemas.microsoft.com/office/drawing/2014/main" id="{B5BC0F6B-FC9D-DF42-9205-3C75F6744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" y="116"/>
              <a:ext cx="807" cy="246"/>
            </a:xfrm>
            <a:custGeom>
              <a:avLst/>
              <a:gdLst>
                <a:gd name="T0" fmla="*/ 1 w 1614"/>
                <a:gd name="T1" fmla="*/ 0 h 739"/>
                <a:gd name="T2" fmla="*/ 1 w 1614"/>
                <a:gd name="T3" fmla="*/ 0 h 739"/>
                <a:gd name="T4" fmla="*/ 1 w 1614"/>
                <a:gd name="T5" fmla="*/ 0 h 739"/>
                <a:gd name="T6" fmla="*/ 1 w 1614"/>
                <a:gd name="T7" fmla="*/ 0 h 739"/>
                <a:gd name="T8" fmla="*/ 1 w 1614"/>
                <a:gd name="T9" fmla="*/ 0 h 739"/>
                <a:gd name="T10" fmla="*/ 2 w 1614"/>
                <a:gd name="T11" fmla="*/ 0 h 739"/>
                <a:gd name="T12" fmla="*/ 2 w 1614"/>
                <a:gd name="T13" fmla="*/ 0 h 739"/>
                <a:gd name="T14" fmla="*/ 2 w 1614"/>
                <a:gd name="T15" fmla="*/ 0 h 739"/>
                <a:gd name="T16" fmla="*/ 2 w 1614"/>
                <a:gd name="T17" fmla="*/ 0 h 739"/>
                <a:gd name="T18" fmla="*/ 3 w 1614"/>
                <a:gd name="T19" fmla="*/ 0 h 739"/>
                <a:gd name="T20" fmla="*/ 3 w 1614"/>
                <a:gd name="T21" fmla="*/ 0 h 739"/>
                <a:gd name="T22" fmla="*/ 3 w 1614"/>
                <a:gd name="T23" fmla="*/ 0 h 739"/>
                <a:gd name="T24" fmla="*/ 3 w 1614"/>
                <a:gd name="T25" fmla="*/ 0 h 739"/>
                <a:gd name="T26" fmla="*/ 3 w 1614"/>
                <a:gd name="T27" fmla="*/ 0 h 739"/>
                <a:gd name="T28" fmla="*/ 4 w 1614"/>
                <a:gd name="T29" fmla="*/ 0 h 739"/>
                <a:gd name="T30" fmla="*/ 4 w 1614"/>
                <a:gd name="T31" fmla="*/ 0 h 739"/>
                <a:gd name="T32" fmla="*/ 3 w 1614"/>
                <a:gd name="T33" fmla="*/ 0 h 739"/>
                <a:gd name="T34" fmla="*/ 2 w 1614"/>
                <a:gd name="T35" fmla="*/ 0 h 739"/>
                <a:gd name="T36" fmla="*/ 2 w 1614"/>
                <a:gd name="T37" fmla="*/ 0 h 739"/>
                <a:gd name="T38" fmla="*/ 1 w 1614"/>
                <a:gd name="T39" fmla="*/ 0 h 739"/>
                <a:gd name="T40" fmla="*/ 1 w 1614"/>
                <a:gd name="T41" fmla="*/ 0 h 739"/>
                <a:gd name="T42" fmla="*/ 0 w 1614"/>
                <a:gd name="T43" fmla="*/ 0 h 739"/>
                <a:gd name="T44" fmla="*/ 1 w 1614"/>
                <a:gd name="T45" fmla="*/ 0 h 739"/>
                <a:gd name="T46" fmla="*/ 1 w 1614"/>
                <a:gd name="T47" fmla="*/ 0 h 739"/>
                <a:gd name="T48" fmla="*/ 1 w 1614"/>
                <a:gd name="T49" fmla="*/ 0 h 7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4"/>
                <a:gd name="T76" fmla="*/ 0 h 739"/>
                <a:gd name="T77" fmla="*/ 1614 w 1614"/>
                <a:gd name="T78" fmla="*/ 739 h 7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4" h="739">
                  <a:moveTo>
                    <a:pt x="169" y="739"/>
                  </a:moveTo>
                  <a:lnTo>
                    <a:pt x="201" y="532"/>
                  </a:lnTo>
                  <a:lnTo>
                    <a:pt x="266" y="454"/>
                  </a:lnTo>
                  <a:lnTo>
                    <a:pt x="383" y="407"/>
                  </a:lnTo>
                  <a:lnTo>
                    <a:pt x="506" y="395"/>
                  </a:lnTo>
                  <a:lnTo>
                    <a:pt x="675" y="441"/>
                  </a:lnTo>
                  <a:lnTo>
                    <a:pt x="785" y="493"/>
                  </a:lnTo>
                  <a:lnTo>
                    <a:pt x="843" y="323"/>
                  </a:lnTo>
                  <a:lnTo>
                    <a:pt x="928" y="246"/>
                  </a:lnTo>
                  <a:lnTo>
                    <a:pt x="1031" y="188"/>
                  </a:lnTo>
                  <a:lnTo>
                    <a:pt x="1200" y="167"/>
                  </a:lnTo>
                  <a:lnTo>
                    <a:pt x="1343" y="180"/>
                  </a:lnTo>
                  <a:lnTo>
                    <a:pt x="1445" y="227"/>
                  </a:lnTo>
                  <a:lnTo>
                    <a:pt x="1530" y="297"/>
                  </a:lnTo>
                  <a:lnTo>
                    <a:pt x="1614" y="388"/>
                  </a:lnTo>
                  <a:lnTo>
                    <a:pt x="1595" y="162"/>
                  </a:lnTo>
                  <a:lnTo>
                    <a:pt x="1270" y="0"/>
                  </a:lnTo>
                  <a:lnTo>
                    <a:pt x="921" y="18"/>
                  </a:lnTo>
                  <a:lnTo>
                    <a:pt x="655" y="318"/>
                  </a:lnTo>
                  <a:lnTo>
                    <a:pt x="299" y="253"/>
                  </a:lnTo>
                  <a:lnTo>
                    <a:pt x="92" y="323"/>
                  </a:lnTo>
                  <a:lnTo>
                    <a:pt x="0" y="559"/>
                  </a:lnTo>
                  <a:lnTo>
                    <a:pt x="20" y="708"/>
                  </a:lnTo>
                  <a:lnTo>
                    <a:pt x="169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453">
              <a:extLst>
                <a:ext uri="{FF2B5EF4-FFF2-40B4-BE49-F238E27FC236}">
                  <a16:creationId xmlns:a16="http://schemas.microsoft.com/office/drawing/2014/main" id="{AEE91131-8668-784C-9754-C1475D787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" y="550"/>
              <a:ext cx="230" cy="191"/>
            </a:xfrm>
            <a:custGeom>
              <a:avLst/>
              <a:gdLst>
                <a:gd name="T0" fmla="*/ 1 w 459"/>
                <a:gd name="T1" fmla="*/ 0 h 573"/>
                <a:gd name="T2" fmla="*/ 1 w 459"/>
                <a:gd name="T3" fmla="*/ 0 h 573"/>
                <a:gd name="T4" fmla="*/ 1 w 459"/>
                <a:gd name="T5" fmla="*/ 0 h 573"/>
                <a:gd name="T6" fmla="*/ 1 w 459"/>
                <a:gd name="T7" fmla="*/ 0 h 573"/>
                <a:gd name="T8" fmla="*/ 1 w 459"/>
                <a:gd name="T9" fmla="*/ 0 h 573"/>
                <a:gd name="T10" fmla="*/ 1 w 459"/>
                <a:gd name="T11" fmla="*/ 0 h 573"/>
                <a:gd name="T12" fmla="*/ 1 w 459"/>
                <a:gd name="T13" fmla="*/ 0 h 573"/>
                <a:gd name="T14" fmla="*/ 1 w 459"/>
                <a:gd name="T15" fmla="*/ 0 h 573"/>
                <a:gd name="T16" fmla="*/ 1 w 459"/>
                <a:gd name="T17" fmla="*/ 0 h 573"/>
                <a:gd name="T18" fmla="*/ 1 w 459"/>
                <a:gd name="T19" fmla="*/ 0 h 573"/>
                <a:gd name="T20" fmla="*/ 1 w 459"/>
                <a:gd name="T21" fmla="*/ 0 h 573"/>
                <a:gd name="T22" fmla="*/ 1 w 459"/>
                <a:gd name="T23" fmla="*/ 0 h 573"/>
                <a:gd name="T24" fmla="*/ 1 w 459"/>
                <a:gd name="T25" fmla="*/ 0 h 573"/>
                <a:gd name="T26" fmla="*/ 1 w 459"/>
                <a:gd name="T27" fmla="*/ 0 h 573"/>
                <a:gd name="T28" fmla="*/ 1 w 459"/>
                <a:gd name="T29" fmla="*/ 0 h 573"/>
                <a:gd name="T30" fmla="*/ 1 w 459"/>
                <a:gd name="T31" fmla="*/ 0 h 573"/>
                <a:gd name="T32" fmla="*/ 1 w 459"/>
                <a:gd name="T33" fmla="*/ 0 h 573"/>
                <a:gd name="T34" fmla="*/ 1 w 459"/>
                <a:gd name="T35" fmla="*/ 0 h 573"/>
                <a:gd name="T36" fmla="*/ 1 w 459"/>
                <a:gd name="T37" fmla="*/ 0 h 573"/>
                <a:gd name="T38" fmla="*/ 0 w 459"/>
                <a:gd name="T39" fmla="*/ 0 h 573"/>
                <a:gd name="T40" fmla="*/ 1 w 459"/>
                <a:gd name="T41" fmla="*/ 0 h 573"/>
                <a:gd name="T42" fmla="*/ 1 w 459"/>
                <a:gd name="T43" fmla="*/ 0 h 573"/>
                <a:gd name="T44" fmla="*/ 1 w 459"/>
                <a:gd name="T45" fmla="*/ 0 h 573"/>
                <a:gd name="T46" fmla="*/ 1 w 459"/>
                <a:gd name="T47" fmla="*/ 0 h 573"/>
                <a:gd name="T48" fmla="*/ 1 w 459"/>
                <a:gd name="T49" fmla="*/ 0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3"/>
                <a:gd name="T77" fmla="*/ 459 w 459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3">
                  <a:moveTo>
                    <a:pt x="74" y="561"/>
                  </a:moveTo>
                  <a:lnTo>
                    <a:pt x="152" y="573"/>
                  </a:lnTo>
                  <a:lnTo>
                    <a:pt x="221" y="549"/>
                  </a:lnTo>
                  <a:lnTo>
                    <a:pt x="277" y="498"/>
                  </a:lnTo>
                  <a:lnTo>
                    <a:pt x="323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1" y="116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6" y="82"/>
                  </a:lnTo>
                  <a:lnTo>
                    <a:pt x="303" y="125"/>
                  </a:lnTo>
                  <a:lnTo>
                    <a:pt x="251" y="166"/>
                  </a:lnTo>
                  <a:lnTo>
                    <a:pt x="202" y="209"/>
                  </a:lnTo>
                  <a:lnTo>
                    <a:pt x="158" y="252"/>
                  </a:lnTo>
                  <a:lnTo>
                    <a:pt x="115" y="293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1"/>
                  </a:lnTo>
                  <a:lnTo>
                    <a:pt x="14" y="527"/>
                  </a:lnTo>
                  <a:lnTo>
                    <a:pt x="39" y="547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454">
              <a:extLst>
                <a:ext uri="{FF2B5EF4-FFF2-40B4-BE49-F238E27FC236}">
                  <a16:creationId xmlns:a16="http://schemas.microsoft.com/office/drawing/2014/main" id="{7382C81D-620F-9C43-986F-6D8B9D390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" y="84"/>
              <a:ext cx="1405" cy="506"/>
            </a:xfrm>
            <a:custGeom>
              <a:avLst/>
              <a:gdLst>
                <a:gd name="T0" fmla="*/ 3 w 2811"/>
                <a:gd name="T1" fmla="*/ 0 h 1517"/>
                <a:gd name="T2" fmla="*/ 4 w 2811"/>
                <a:gd name="T3" fmla="*/ 0 h 1517"/>
                <a:gd name="T4" fmla="*/ 4 w 2811"/>
                <a:gd name="T5" fmla="*/ 0 h 1517"/>
                <a:gd name="T6" fmla="*/ 5 w 2811"/>
                <a:gd name="T7" fmla="*/ 0 h 1517"/>
                <a:gd name="T8" fmla="*/ 5 w 2811"/>
                <a:gd name="T9" fmla="*/ 0 h 1517"/>
                <a:gd name="T10" fmla="*/ 5 w 2811"/>
                <a:gd name="T11" fmla="*/ 0 h 1517"/>
                <a:gd name="T12" fmla="*/ 5 w 2811"/>
                <a:gd name="T13" fmla="*/ 0 h 1517"/>
                <a:gd name="T14" fmla="*/ 4 w 2811"/>
                <a:gd name="T15" fmla="*/ 0 h 1517"/>
                <a:gd name="T16" fmla="*/ 4 w 2811"/>
                <a:gd name="T17" fmla="*/ 0 h 1517"/>
                <a:gd name="T18" fmla="*/ 4 w 2811"/>
                <a:gd name="T19" fmla="*/ 0 h 1517"/>
                <a:gd name="T20" fmla="*/ 4 w 2811"/>
                <a:gd name="T21" fmla="*/ 0 h 1517"/>
                <a:gd name="T22" fmla="*/ 3 w 2811"/>
                <a:gd name="T23" fmla="*/ 0 h 1517"/>
                <a:gd name="T24" fmla="*/ 2 w 2811"/>
                <a:gd name="T25" fmla="*/ 0 h 1517"/>
                <a:gd name="T26" fmla="*/ 2 w 2811"/>
                <a:gd name="T27" fmla="*/ 0 h 1517"/>
                <a:gd name="T28" fmla="*/ 2 w 2811"/>
                <a:gd name="T29" fmla="*/ 0 h 1517"/>
                <a:gd name="T30" fmla="*/ 2 w 2811"/>
                <a:gd name="T31" fmla="*/ 0 h 1517"/>
                <a:gd name="T32" fmla="*/ 1 w 2811"/>
                <a:gd name="T33" fmla="*/ 0 h 1517"/>
                <a:gd name="T34" fmla="*/ 0 w 2811"/>
                <a:gd name="T35" fmla="*/ 0 h 1517"/>
                <a:gd name="T36" fmla="*/ 0 w 2811"/>
                <a:gd name="T37" fmla="*/ 0 h 1517"/>
                <a:gd name="T38" fmla="*/ 1 w 2811"/>
                <a:gd name="T39" fmla="*/ 0 h 1517"/>
                <a:gd name="T40" fmla="*/ 1 w 2811"/>
                <a:gd name="T41" fmla="*/ 0 h 1517"/>
                <a:gd name="T42" fmla="*/ 1 w 2811"/>
                <a:gd name="T43" fmla="*/ 0 h 1517"/>
                <a:gd name="T44" fmla="*/ 1 w 2811"/>
                <a:gd name="T45" fmla="*/ 0 h 1517"/>
                <a:gd name="T46" fmla="*/ 1 w 2811"/>
                <a:gd name="T47" fmla="*/ 0 h 1517"/>
                <a:gd name="T48" fmla="*/ 2 w 2811"/>
                <a:gd name="T49" fmla="*/ 0 h 1517"/>
                <a:gd name="T50" fmla="*/ 2 w 2811"/>
                <a:gd name="T51" fmla="*/ 0 h 1517"/>
                <a:gd name="T52" fmla="*/ 2 w 2811"/>
                <a:gd name="T53" fmla="*/ 0 h 1517"/>
                <a:gd name="T54" fmla="*/ 2 w 2811"/>
                <a:gd name="T55" fmla="*/ 0 h 1517"/>
                <a:gd name="T56" fmla="*/ 3 w 2811"/>
                <a:gd name="T57" fmla="*/ 0 h 1517"/>
                <a:gd name="T58" fmla="*/ 3 w 2811"/>
                <a:gd name="T59" fmla="*/ 0 h 1517"/>
                <a:gd name="T60" fmla="*/ 4 w 2811"/>
                <a:gd name="T61" fmla="*/ 0 h 1517"/>
                <a:gd name="T62" fmla="*/ 4 w 2811"/>
                <a:gd name="T63" fmla="*/ 0 h 1517"/>
                <a:gd name="T64" fmla="*/ 5 w 2811"/>
                <a:gd name="T65" fmla="*/ 0 h 1517"/>
                <a:gd name="T66" fmla="*/ 4 w 2811"/>
                <a:gd name="T67" fmla="*/ 0 h 1517"/>
                <a:gd name="T68" fmla="*/ 4 w 2811"/>
                <a:gd name="T69" fmla="*/ 0 h 1517"/>
                <a:gd name="T70" fmla="*/ 4 w 2811"/>
                <a:gd name="T71" fmla="*/ 0 h 1517"/>
                <a:gd name="T72" fmla="*/ 3 w 2811"/>
                <a:gd name="T73" fmla="*/ 0 h 1517"/>
                <a:gd name="T74" fmla="*/ 2 w 2811"/>
                <a:gd name="T75" fmla="*/ 0 h 1517"/>
                <a:gd name="T76" fmla="*/ 2 w 2811"/>
                <a:gd name="T77" fmla="*/ 0 h 1517"/>
                <a:gd name="T78" fmla="*/ 2 w 2811"/>
                <a:gd name="T79" fmla="*/ 0 h 1517"/>
                <a:gd name="T80" fmla="*/ 2 w 2811"/>
                <a:gd name="T81" fmla="*/ 0 h 1517"/>
                <a:gd name="T82" fmla="*/ 1 w 2811"/>
                <a:gd name="T83" fmla="*/ 0 h 1517"/>
                <a:gd name="T84" fmla="*/ 1 w 2811"/>
                <a:gd name="T85" fmla="*/ 0 h 1517"/>
                <a:gd name="T86" fmla="*/ 1 w 2811"/>
                <a:gd name="T87" fmla="*/ 0 h 1517"/>
                <a:gd name="T88" fmla="*/ 0 w 2811"/>
                <a:gd name="T89" fmla="*/ 0 h 1517"/>
                <a:gd name="T90" fmla="*/ 0 w 2811"/>
                <a:gd name="T91" fmla="*/ 0 h 1517"/>
                <a:gd name="T92" fmla="*/ 0 w 2811"/>
                <a:gd name="T93" fmla="*/ 0 h 1517"/>
                <a:gd name="T94" fmla="*/ 0 w 2811"/>
                <a:gd name="T95" fmla="*/ 0 h 1517"/>
                <a:gd name="T96" fmla="*/ 0 w 2811"/>
                <a:gd name="T97" fmla="*/ 0 h 1517"/>
                <a:gd name="T98" fmla="*/ 0 w 2811"/>
                <a:gd name="T99" fmla="*/ 0 h 1517"/>
                <a:gd name="T100" fmla="*/ 0 w 2811"/>
                <a:gd name="T101" fmla="*/ 0 h 1517"/>
                <a:gd name="T102" fmla="*/ 1 w 2811"/>
                <a:gd name="T103" fmla="*/ 0 h 1517"/>
                <a:gd name="T104" fmla="*/ 1 w 2811"/>
                <a:gd name="T105" fmla="*/ 0 h 1517"/>
                <a:gd name="T106" fmla="*/ 1 w 2811"/>
                <a:gd name="T107" fmla="*/ 0 h 1517"/>
                <a:gd name="T108" fmla="*/ 2 w 2811"/>
                <a:gd name="T109" fmla="*/ 0 h 1517"/>
                <a:gd name="T110" fmla="*/ 2 w 2811"/>
                <a:gd name="T111" fmla="*/ 0 h 1517"/>
                <a:gd name="T112" fmla="*/ 2 w 2811"/>
                <a:gd name="T113" fmla="*/ 0 h 1517"/>
                <a:gd name="T114" fmla="*/ 3 w 2811"/>
                <a:gd name="T115" fmla="*/ 0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1"/>
                <a:gd name="T175" fmla="*/ 0 h 1517"/>
                <a:gd name="T176" fmla="*/ 2811 w 2811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1" h="1517">
                  <a:moveTo>
                    <a:pt x="1685" y="1459"/>
                  </a:moveTo>
                  <a:lnTo>
                    <a:pt x="1726" y="1473"/>
                  </a:lnTo>
                  <a:lnTo>
                    <a:pt x="1765" y="1483"/>
                  </a:lnTo>
                  <a:lnTo>
                    <a:pt x="1844" y="1502"/>
                  </a:lnTo>
                  <a:lnTo>
                    <a:pt x="1922" y="1514"/>
                  </a:lnTo>
                  <a:lnTo>
                    <a:pt x="2000" y="1517"/>
                  </a:lnTo>
                  <a:lnTo>
                    <a:pt x="2148" y="1505"/>
                  </a:lnTo>
                  <a:lnTo>
                    <a:pt x="2288" y="1474"/>
                  </a:lnTo>
                  <a:lnTo>
                    <a:pt x="2355" y="1450"/>
                  </a:lnTo>
                  <a:lnTo>
                    <a:pt x="2418" y="1422"/>
                  </a:lnTo>
                  <a:lnTo>
                    <a:pt x="2476" y="1390"/>
                  </a:lnTo>
                  <a:lnTo>
                    <a:pt x="2533" y="1357"/>
                  </a:lnTo>
                  <a:lnTo>
                    <a:pt x="2584" y="1317"/>
                  </a:lnTo>
                  <a:lnTo>
                    <a:pt x="2632" y="1279"/>
                  </a:lnTo>
                  <a:lnTo>
                    <a:pt x="2675" y="1233"/>
                  </a:lnTo>
                  <a:lnTo>
                    <a:pt x="2712" y="1191"/>
                  </a:lnTo>
                  <a:lnTo>
                    <a:pt x="2743" y="1144"/>
                  </a:lnTo>
                  <a:lnTo>
                    <a:pt x="2770" y="1100"/>
                  </a:lnTo>
                  <a:lnTo>
                    <a:pt x="2803" y="1004"/>
                  </a:lnTo>
                  <a:lnTo>
                    <a:pt x="2811" y="913"/>
                  </a:lnTo>
                  <a:lnTo>
                    <a:pt x="2801" y="871"/>
                  </a:lnTo>
                  <a:lnTo>
                    <a:pt x="2786" y="826"/>
                  </a:lnTo>
                  <a:lnTo>
                    <a:pt x="2762" y="787"/>
                  </a:lnTo>
                  <a:lnTo>
                    <a:pt x="2748" y="768"/>
                  </a:lnTo>
                  <a:lnTo>
                    <a:pt x="2731" y="749"/>
                  </a:lnTo>
                  <a:lnTo>
                    <a:pt x="2690" y="716"/>
                  </a:lnTo>
                  <a:lnTo>
                    <a:pt x="2639" y="684"/>
                  </a:lnTo>
                  <a:lnTo>
                    <a:pt x="2612" y="669"/>
                  </a:lnTo>
                  <a:lnTo>
                    <a:pt x="2582" y="657"/>
                  </a:lnTo>
                  <a:lnTo>
                    <a:pt x="2548" y="645"/>
                  </a:lnTo>
                  <a:lnTo>
                    <a:pt x="2511" y="634"/>
                  </a:lnTo>
                  <a:lnTo>
                    <a:pt x="2434" y="615"/>
                  </a:lnTo>
                  <a:lnTo>
                    <a:pt x="2344" y="602"/>
                  </a:lnTo>
                  <a:lnTo>
                    <a:pt x="2370" y="509"/>
                  </a:lnTo>
                  <a:lnTo>
                    <a:pt x="2370" y="417"/>
                  </a:lnTo>
                  <a:lnTo>
                    <a:pt x="2359" y="375"/>
                  </a:lnTo>
                  <a:lnTo>
                    <a:pt x="2344" y="332"/>
                  </a:lnTo>
                  <a:lnTo>
                    <a:pt x="2321" y="291"/>
                  </a:lnTo>
                  <a:lnTo>
                    <a:pt x="2295" y="253"/>
                  </a:lnTo>
                  <a:lnTo>
                    <a:pt x="2264" y="217"/>
                  </a:lnTo>
                  <a:lnTo>
                    <a:pt x="2229" y="183"/>
                  </a:lnTo>
                  <a:lnTo>
                    <a:pt x="2189" y="149"/>
                  </a:lnTo>
                  <a:lnTo>
                    <a:pt x="2148" y="121"/>
                  </a:lnTo>
                  <a:lnTo>
                    <a:pt x="2102" y="96"/>
                  </a:lnTo>
                  <a:lnTo>
                    <a:pt x="2054" y="72"/>
                  </a:lnTo>
                  <a:lnTo>
                    <a:pt x="2001" y="51"/>
                  </a:lnTo>
                  <a:lnTo>
                    <a:pt x="1950" y="32"/>
                  </a:lnTo>
                  <a:lnTo>
                    <a:pt x="1895" y="19"/>
                  </a:lnTo>
                  <a:lnTo>
                    <a:pt x="1840" y="10"/>
                  </a:lnTo>
                  <a:lnTo>
                    <a:pt x="1726" y="0"/>
                  </a:lnTo>
                  <a:lnTo>
                    <a:pt x="1613" y="10"/>
                  </a:lnTo>
                  <a:lnTo>
                    <a:pt x="1504" y="38"/>
                  </a:lnTo>
                  <a:lnTo>
                    <a:pt x="1449" y="58"/>
                  </a:lnTo>
                  <a:lnTo>
                    <a:pt x="1398" y="84"/>
                  </a:lnTo>
                  <a:lnTo>
                    <a:pt x="1350" y="118"/>
                  </a:lnTo>
                  <a:lnTo>
                    <a:pt x="1300" y="155"/>
                  </a:lnTo>
                  <a:lnTo>
                    <a:pt x="1258" y="196"/>
                  </a:lnTo>
                  <a:lnTo>
                    <a:pt x="1237" y="220"/>
                  </a:lnTo>
                  <a:lnTo>
                    <a:pt x="1220" y="246"/>
                  </a:lnTo>
                  <a:lnTo>
                    <a:pt x="1182" y="301"/>
                  </a:lnTo>
                  <a:lnTo>
                    <a:pt x="1148" y="364"/>
                  </a:lnTo>
                  <a:lnTo>
                    <a:pt x="1119" y="349"/>
                  </a:lnTo>
                  <a:lnTo>
                    <a:pt x="1087" y="337"/>
                  </a:lnTo>
                  <a:lnTo>
                    <a:pt x="1030" y="315"/>
                  </a:lnTo>
                  <a:lnTo>
                    <a:pt x="974" y="301"/>
                  </a:lnTo>
                  <a:lnTo>
                    <a:pt x="921" y="287"/>
                  </a:lnTo>
                  <a:lnTo>
                    <a:pt x="825" y="276"/>
                  </a:lnTo>
                  <a:lnTo>
                    <a:pt x="738" y="282"/>
                  </a:lnTo>
                  <a:lnTo>
                    <a:pt x="663" y="298"/>
                  </a:lnTo>
                  <a:lnTo>
                    <a:pt x="598" y="327"/>
                  </a:lnTo>
                  <a:lnTo>
                    <a:pt x="543" y="364"/>
                  </a:lnTo>
                  <a:lnTo>
                    <a:pt x="497" y="409"/>
                  </a:lnTo>
                  <a:lnTo>
                    <a:pt x="462" y="457"/>
                  </a:lnTo>
                  <a:lnTo>
                    <a:pt x="438" y="511"/>
                  </a:lnTo>
                  <a:lnTo>
                    <a:pt x="418" y="619"/>
                  </a:lnTo>
                  <a:lnTo>
                    <a:pt x="421" y="671"/>
                  </a:lnTo>
                  <a:lnTo>
                    <a:pt x="437" y="718"/>
                  </a:lnTo>
                  <a:lnTo>
                    <a:pt x="459" y="759"/>
                  </a:lnTo>
                  <a:lnTo>
                    <a:pt x="490" y="792"/>
                  </a:lnTo>
                  <a:lnTo>
                    <a:pt x="524" y="818"/>
                  </a:lnTo>
                  <a:lnTo>
                    <a:pt x="548" y="829"/>
                  </a:lnTo>
                  <a:lnTo>
                    <a:pt x="574" y="838"/>
                  </a:lnTo>
                  <a:lnTo>
                    <a:pt x="637" y="850"/>
                  </a:lnTo>
                  <a:lnTo>
                    <a:pt x="707" y="846"/>
                  </a:lnTo>
                  <a:lnTo>
                    <a:pt x="678" y="809"/>
                  </a:lnTo>
                  <a:lnTo>
                    <a:pt x="656" y="771"/>
                  </a:lnTo>
                  <a:lnTo>
                    <a:pt x="625" y="705"/>
                  </a:lnTo>
                  <a:lnTo>
                    <a:pt x="616" y="645"/>
                  </a:lnTo>
                  <a:lnTo>
                    <a:pt x="625" y="591"/>
                  </a:lnTo>
                  <a:lnTo>
                    <a:pt x="635" y="566"/>
                  </a:lnTo>
                  <a:lnTo>
                    <a:pt x="650" y="546"/>
                  </a:lnTo>
                  <a:lnTo>
                    <a:pt x="666" y="525"/>
                  </a:lnTo>
                  <a:lnTo>
                    <a:pt x="685" y="508"/>
                  </a:lnTo>
                  <a:lnTo>
                    <a:pt x="734" y="477"/>
                  </a:lnTo>
                  <a:lnTo>
                    <a:pt x="762" y="464"/>
                  </a:lnTo>
                  <a:lnTo>
                    <a:pt x="789" y="453"/>
                  </a:lnTo>
                  <a:lnTo>
                    <a:pt x="852" y="440"/>
                  </a:lnTo>
                  <a:lnTo>
                    <a:pt x="919" y="433"/>
                  </a:lnTo>
                  <a:lnTo>
                    <a:pt x="1057" y="446"/>
                  </a:lnTo>
                  <a:lnTo>
                    <a:pt x="1122" y="467"/>
                  </a:lnTo>
                  <a:lnTo>
                    <a:pt x="1184" y="494"/>
                  </a:lnTo>
                  <a:lnTo>
                    <a:pt x="1239" y="532"/>
                  </a:lnTo>
                  <a:lnTo>
                    <a:pt x="1285" y="580"/>
                  </a:lnTo>
                  <a:lnTo>
                    <a:pt x="1275" y="489"/>
                  </a:lnTo>
                  <a:lnTo>
                    <a:pt x="1288" y="407"/>
                  </a:lnTo>
                  <a:lnTo>
                    <a:pt x="1302" y="371"/>
                  </a:lnTo>
                  <a:lnTo>
                    <a:pt x="1321" y="335"/>
                  </a:lnTo>
                  <a:lnTo>
                    <a:pt x="1343" y="306"/>
                  </a:lnTo>
                  <a:lnTo>
                    <a:pt x="1372" y="277"/>
                  </a:lnTo>
                  <a:lnTo>
                    <a:pt x="1401" y="252"/>
                  </a:lnTo>
                  <a:lnTo>
                    <a:pt x="1433" y="231"/>
                  </a:lnTo>
                  <a:lnTo>
                    <a:pt x="1468" y="212"/>
                  </a:lnTo>
                  <a:lnTo>
                    <a:pt x="1507" y="196"/>
                  </a:lnTo>
                  <a:lnTo>
                    <a:pt x="1546" y="185"/>
                  </a:lnTo>
                  <a:lnTo>
                    <a:pt x="1587" y="176"/>
                  </a:lnTo>
                  <a:lnTo>
                    <a:pt x="1671" y="168"/>
                  </a:lnTo>
                  <a:lnTo>
                    <a:pt x="1757" y="173"/>
                  </a:lnTo>
                  <a:lnTo>
                    <a:pt x="1840" y="194"/>
                  </a:lnTo>
                  <a:lnTo>
                    <a:pt x="1880" y="209"/>
                  </a:lnTo>
                  <a:lnTo>
                    <a:pt x="1916" y="229"/>
                  </a:lnTo>
                  <a:lnTo>
                    <a:pt x="1987" y="277"/>
                  </a:lnTo>
                  <a:lnTo>
                    <a:pt x="2017" y="310"/>
                  </a:lnTo>
                  <a:lnTo>
                    <a:pt x="2042" y="345"/>
                  </a:lnTo>
                  <a:lnTo>
                    <a:pt x="2087" y="427"/>
                  </a:lnTo>
                  <a:lnTo>
                    <a:pt x="2112" y="525"/>
                  </a:lnTo>
                  <a:lnTo>
                    <a:pt x="2116" y="643"/>
                  </a:lnTo>
                  <a:lnTo>
                    <a:pt x="2309" y="672"/>
                  </a:lnTo>
                  <a:lnTo>
                    <a:pt x="2384" y="696"/>
                  </a:lnTo>
                  <a:lnTo>
                    <a:pt x="2448" y="722"/>
                  </a:lnTo>
                  <a:lnTo>
                    <a:pt x="2539" y="785"/>
                  </a:lnTo>
                  <a:lnTo>
                    <a:pt x="2586" y="857"/>
                  </a:lnTo>
                  <a:lnTo>
                    <a:pt x="2591" y="936"/>
                  </a:lnTo>
                  <a:lnTo>
                    <a:pt x="2582" y="975"/>
                  </a:lnTo>
                  <a:lnTo>
                    <a:pt x="2564" y="1014"/>
                  </a:lnTo>
                  <a:lnTo>
                    <a:pt x="2539" y="1053"/>
                  </a:lnTo>
                  <a:lnTo>
                    <a:pt x="2506" y="1093"/>
                  </a:lnTo>
                  <a:lnTo>
                    <a:pt x="2466" y="1129"/>
                  </a:lnTo>
                  <a:lnTo>
                    <a:pt x="2420" y="1163"/>
                  </a:lnTo>
                  <a:lnTo>
                    <a:pt x="2370" y="1195"/>
                  </a:lnTo>
                  <a:lnTo>
                    <a:pt x="2314" y="1223"/>
                  </a:lnTo>
                  <a:lnTo>
                    <a:pt x="2283" y="1235"/>
                  </a:lnTo>
                  <a:lnTo>
                    <a:pt x="2253" y="1247"/>
                  </a:lnTo>
                  <a:lnTo>
                    <a:pt x="2188" y="1269"/>
                  </a:lnTo>
                  <a:lnTo>
                    <a:pt x="2121" y="1284"/>
                  </a:lnTo>
                  <a:lnTo>
                    <a:pt x="2050" y="1295"/>
                  </a:lnTo>
                  <a:lnTo>
                    <a:pt x="1904" y="1300"/>
                  </a:lnTo>
                  <a:lnTo>
                    <a:pt x="1751" y="1276"/>
                  </a:lnTo>
                  <a:lnTo>
                    <a:pt x="1675" y="1254"/>
                  </a:lnTo>
                  <a:lnTo>
                    <a:pt x="1639" y="1240"/>
                  </a:lnTo>
                  <a:lnTo>
                    <a:pt x="1600" y="1223"/>
                  </a:lnTo>
                  <a:lnTo>
                    <a:pt x="1526" y="1184"/>
                  </a:lnTo>
                  <a:lnTo>
                    <a:pt x="1490" y="1161"/>
                  </a:lnTo>
                  <a:lnTo>
                    <a:pt x="1454" y="1135"/>
                  </a:lnTo>
                  <a:lnTo>
                    <a:pt x="1418" y="1107"/>
                  </a:lnTo>
                  <a:lnTo>
                    <a:pt x="1384" y="1077"/>
                  </a:lnTo>
                  <a:lnTo>
                    <a:pt x="1350" y="1044"/>
                  </a:lnTo>
                  <a:lnTo>
                    <a:pt x="1316" y="1006"/>
                  </a:lnTo>
                  <a:lnTo>
                    <a:pt x="1326" y="1053"/>
                  </a:lnTo>
                  <a:lnTo>
                    <a:pt x="1317" y="1096"/>
                  </a:lnTo>
                  <a:lnTo>
                    <a:pt x="1297" y="1137"/>
                  </a:lnTo>
                  <a:lnTo>
                    <a:pt x="1285" y="1156"/>
                  </a:lnTo>
                  <a:lnTo>
                    <a:pt x="1266" y="1175"/>
                  </a:lnTo>
                  <a:lnTo>
                    <a:pt x="1227" y="1208"/>
                  </a:lnTo>
                  <a:lnTo>
                    <a:pt x="1179" y="1235"/>
                  </a:lnTo>
                  <a:lnTo>
                    <a:pt x="1153" y="1249"/>
                  </a:lnTo>
                  <a:lnTo>
                    <a:pt x="1126" y="1260"/>
                  </a:lnTo>
                  <a:lnTo>
                    <a:pt x="1073" y="1276"/>
                  </a:lnTo>
                  <a:lnTo>
                    <a:pt x="1016" y="1286"/>
                  </a:lnTo>
                  <a:lnTo>
                    <a:pt x="960" y="1288"/>
                  </a:lnTo>
                  <a:lnTo>
                    <a:pt x="861" y="1264"/>
                  </a:lnTo>
                  <a:lnTo>
                    <a:pt x="789" y="1197"/>
                  </a:lnTo>
                  <a:lnTo>
                    <a:pt x="762" y="1083"/>
                  </a:lnTo>
                  <a:lnTo>
                    <a:pt x="706" y="1113"/>
                  </a:lnTo>
                  <a:lnTo>
                    <a:pt x="656" y="1137"/>
                  </a:lnTo>
                  <a:lnTo>
                    <a:pt x="606" y="1156"/>
                  </a:lnTo>
                  <a:lnTo>
                    <a:pt x="560" y="1170"/>
                  </a:lnTo>
                  <a:lnTo>
                    <a:pt x="478" y="1189"/>
                  </a:lnTo>
                  <a:lnTo>
                    <a:pt x="406" y="1192"/>
                  </a:lnTo>
                  <a:lnTo>
                    <a:pt x="347" y="1185"/>
                  </a:lnTo>
                  <a:lnTo>
                    <a:pt x="299" y="1168"/>
                  </a:lnTo>
                  <a:lnTo>
                    <a:pt x="235" y="1109"/>
                  </a:lnTo>
                  <a:lnTo>
                    <a:pt x="217" y="1031"/>
                  </a:lnTo>
                  <a:lnTo>
                    <a:pt x="222" y="990"/>
                  </a:lnTo>
                  <a:lnTo>
                    <a:pt x="241" y="947"/>
                  </a:lnTo>
                  <a:lnTo>
                    <a:pt x="271" y="908"/>
                  </a:lnTo>
                  <a:lnTo>
                    <a:pt x="290" y="887"/>
                  </a:lnTo>
                  <a:lnTo>
                    <a:pt x="310" y="871"/>
                  </a:lnTo>
                  <a:lnTo>
                    <a:pt x="362" y="841"/>
                  </a:lnTo>
                  <a:lnTo>
                    <a:pt x="391" y="828"/>
                  </a:lnTo>
                  <a:lnTo>
                    <a:pt x="423" y="816"/>
                  </a:lnTo>
                  <a:lnTo>
                    <a:pt x="332" y="818"/>
                  </a:lnTo>
                  <a:lnTo>
                    <a:pt x="247" y="835"/>
                  </a:lnTo>
                  <a:lnTo>
                    <a:pt x="107" y="910"/>
                  </a:lnTo>
                  <a:lnTo>
                    <a:pt x="55" y="960"/>
                  </a:lnTo>
                  <a:lnTo>
                    <a:pt x="16" y="1018"/>
                  </a:lnTo>
                  <a:lnTo>
                    <a:pt x="0" y="1077"/>
                  </a:lnTo>
                  <a:lnTo>
                    <a:pt x="0" y="1139"/>
                  </a:lnTo>
                  <a:lnTo>
                    <a:pt x="0" y="1195"/>
                  </a:lnTo>
                  <a:lnTo>
                    <a:pt x="10" y="1223"/>
                  </a:lnTo>
                  <a:lnTo>
                    <a:pt x="29" y="1247"/>
                  </a:lnTo>
                  <a:lnTo>
                    <a:pt x="54" y="1271"/>
                  </a:lnTo>
                  <a:lnTo>
                    <a:pt x="81" y="1291"/>
                  </a:lnTo>
                  <a:lnTo>
                    <a:pt x="116" y="1310"/>
                  </a:lnTo>
                  <a:lnTo>
                    <a:pt x="157" y="1325"/>
                  </a:lnTo>
                  <a:lnTo>
                    <a:pt x="204" y="1336"/>
                  </a:lnTo>
                  <a:lnTo>
                    <a:pt x="258" y="1344"/>
                  </a:lnTo>
                  <a:lnTo>
                    <a:pt x="384" y="1348"/>
                  </a:lnTo>
                  <a:lnTo>
                    <a:pt x="538" y="1331"/>
                  </a:lnTo>
                  <a:lnTo>
                    <a:pt x="628" y="1314"/>
                  </a:lnTo>
                  <a:lnTo>
                    <a:pt x="722" y="1291"/>
                  </a:lnTo>
                  <a:lnTo>
                    <a:pt x="741" y="1317"/>
                  </a:lnTo>
                  <a:lnTo>
                    <a:pt x="763" y="1342"/>
                  </a:lnTo>
                  <a:lnTo>
                    <a:pt x="784" y="1363"/>
                  </a:lnTo>
                  <a:lnTo>
                    <a:pt x="806" y="1382"/>
                  </a:lnTo>
                  <a:lnTo>
                    <a:pt x="852" y="1411"/>
                  </a:lnTo>
                  <a:lnTo>
                    <a:pt x="877" y="1424"/>
                  </a:lnTo>
                  <a:lnTo>
                    <a:pt x="903" y="1433"/>
                  </a:lnTo>
                  <a:lnTo>
                    <a:pt x="953" y="1447"/>
                  </a:lnTo>
                  <a:lnTo>
                    <a:pt x="1003" y="1452"/>
                  </a:lnTo>
                  <a:lnTo>
                    <a:pt x="1105" y="1442"/>
                  </a:lnTo>
                  <a:lnTo>
                    <a:pt x="1199" y="1413"/>
                  </a:lnTo>
                  <a:lnTo>
                    <a:pt x="1278" y="1366"/>
                  </a:lnTo>
                  <a:lnTo>
                    <a:pt x="1340" y="1310"/>
                  </a:lnTo>
                  <a:lnTo>
                    <a:pt x="1374" y="1247"/>
                  </a:lnTo>
                  <a:lnTo>
                    <a:pt x="1394" y="1262"/>
                  </a:lnTo>
                  <a:lnTo>
                    <a:pt x="1430" y="1288"/>
                  </a:lnTo>
                  <a:lnTo>
                    <a:pt x="1480" y="1320"/>
                  </a:lnTo>
                  <a:lnTo>
                    <a:pt x="1529" y="1355"/>
                  </a:lnTo>
                  <a:lnTo>
                    <a:pt x="1582" y="1389"/>
                  </a:lnTo>
                  <a:lnTo>
                    <a:pt x="1628" y="1420"/>
                  </a:lnTo>
                  <a:lnTo>
                    <a:pt x="1685" y="1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455">
              <a:extLst>
                <a:ext uri="{FF2B5EF4-FFF2-40B4-BE49-F238E27FC236}">
                  <a16:creationId xmlns:a16="http://schemas.microsoft.com/office/drawing/2014/main" id="{EDFC920D-3416-9D45-BC05-337DB1A12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641"/>
              <a:ext cx="229" cy="191"/>
            </a:xfrm>
            <a:custGeom>
              <a:avLst/>
              <a:gdLst>
                <a:gd name="T0" fmla="*/ 0 w 460"/>
                <a:gd name="T1" fmla="*/ 0 h 573"/>
                <a:gd name="T2" fmla="*/ 0 w 460"/>
                <a:gd name="T3" fmla="*/ 0 h 573"/>
                <a:gd name="T4" fmla="*/ 0 w 460"/>
                <a:gd name="T5" fmla="*/ 0 h 573"/>
                <a:gd name="T6" fmla="*/ 0 w 460"/>
                <a:gd name="T7" fmla="*/ 0 h 573"/>
                <a:gd name="T8" fmla="*/ 0 w 460"/>
                <a:gd name="T9" fmla="*/ 0 h 573"/>
                <a:gd name="T10" fmla="*/ 0 w 460"/>
                <a:gd name="T11" fmla="*/ 0 h 573"/>
                <a:gd name="T12" fmla="*/ 0 w 460"/>
                <a:gd name="T13" fmla="*/ 0 h 573"/>
                <a:gd name="T14" fmla="*/ 0 w 460"/>
                <a:gd name="T15" fmla="*/ 0 h 573"/>
                <a:gd name="T16" fmla="*/ 0 w 460"/>
                <a:gd name="T17" fmla="*/ 0 h 573"/>
                <a:gd name="T18" fmla="*/ 0 w 460"/>
                <a:gd name="T19" fmla="*/ 0 h 573"/>
                <a:gd name="T20" fmla="*/ 0 w 460"/>
                <a:gd name="T21" fmla="*/ 0 h 573"/>
                <a:gd name="T22" fmla="*/ 0 w 460"/>
                <a:gd name="T23" fmla="*/ 0 h 573"/>
                <a:gd name="T24" fmla="*/ 0 w 460"/>
                <a:gd name="T25" fmla="*/ 0 h 573"/>
                <a:gd name="T26" fmla="*/ 0 w 460"/>
                <a:gd name="T27" fmla="*/ 0 h 573"/>
                <a:gd name="T28" fmla="*/ 0 w 460"/>
                <a:gd name="T29" fmla="*/ 0 h 573"/>
                <a:gd name="T30" fmla="*/ 0 w 460"/>
                <a:gd name="T31" fmla="*/ 0 h 573"/>
                <a:gd name="T32" fmla="*/ 0 w 460"/>
                <a:gd name="T33" fmla="*/ 0 h 573"/>
                <a:gd name="T34" fmla="*/ 0 w 460"/>
                <a:gd name="T35" fmla="*/ 0 h 573"/>
                <a:gd name="T36" fmla="*/ 0 w 460"/>
                <a:gd name="T37" fmla="*/ 0 h 573"/>
                <a:gd name="T38" fmla="*/ 0 w 460"/>
                <a:gd name="T39" fmla="*/ 0 h 573"/>
                <a:gd name="T40" fmla="*/ 0 w 460"/>
                <a:gd name="T41" fmla="*/ 0 h 573"/>
                <a:gd name="T42" fmla="*/ 0 w 460"/>
                <a:gd name="T43" fmla="*/ 0 h 573"/>
                <a:gd name="T44" fmla="*/ 0 w 460"/>
                <a:gd name="T45" fmla="*/ 0 h 573"/>
                <a:gd name="T46" fmla="*/ 0 w 460"/>
                <a:gd name="T47" fmla="*/ 0 h 573"/>
                <a:gd name="T48" fmla="*/ 0 w 460"/>
                <a:gd name="T49" fmla="*/ 0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573"/>
                <a:gd name="T77" fmla="*/ 460 w 460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573">
                  <a:moveTo>
                    <a:pt x="75" y="561"/>
                  </a:moveTo>
                  <a:lnTo>
                    <a:pt x="152" y="573"/>
                  </a:lnTo>
                  <a:lnTo>
                    <a:pt x="222" y="549"/>
                  </a:lnTo>
                  <a:lnTo>
                    <a:pt x="277" y="498"/>
                  </a:lnTo>
                  <a:lnTo>
                    <a:pt x="324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2" y="116"/>
                  </a:lnTo>
                  <a:lnTo>
                    <a:pt x="460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4" y="125"/>
                  </a:lnTo>
                  <a:lnTo>
                    <a:pt x="251" y="166"/>
                  </a:lnTo>
                  <a:lnTo>
                    <a:pt x="203" y="209"/>
                  </a:lnTo>
                  <a:lnTo>
                    <a:pt x="159" y="253"/>
                  </a:lnTo>
                  <a:lnTo>
                    <a:pt x="116" y="294"/>
                  </a:lnTo>
                  <a:lnTo>
                    <a:pt x="78" y="332"/>
                  </a:lnTo>
                  <a:lnTo>
                    <a:pt x="49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3"/>
                  </a:lnTo>
                  <a:lnTo>
                    <a:pt x="15" y="527"/>
                  </a:lnTo>
                  <a:lnTo>
                    <a:pt x="39" y="547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456">
              <a:extLst>
                <a:ext uri="{FF2B5EF4-FFF2-40B4-BE49-F238E27FC236}">
                  <a16:creationId xmlns:a16="http://schemas.microsoft.com/office/drawing/2014/main" id="{D5A73242-9664-A147-AD73-286DCFF4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" y="590"/>
              <a:ext cx="231" cy="190"/>
            </a:xfrm>
            <a:custGeom>
              <a:avLst/>
              <a:gdLst>
                <a:gd name="T0" fmla="*/ 1 w 462"/>
                <a:gd name="T1" fmla="*/ 0 h 570"/>
                <a:gd name="T2" fmla="*/ 1 w 462"/>
                <a:gd name="T3" fmla="*/ 0 h 570"/>
                <a:gd name="T4" fmla="*/ 1 w 462"/>
                <a:gd name="T5" fmla="*/ 0 h 570"/>
                <a:gd name="T6" fmla="*/ 1 w 462"/>
                <a:gd name="T7" fmla="*/ 0 h 570"/>
                <a:gd name="T8" fmla="*/ 1 w 462"/>
                <a:gd name="T9" fmla="*/ 0 h 570"/>
                <a:gd name="T10" fmla="*/ 1 w 462"/>
                <a:gd name="T11" fmla="*/ 0 h 570"/>
                <a:gd name="T12" fmla="*/ 1 w 462"/>
                <a:gd name="T13" fmla="*/ 0 h 570"/>
                <a:gd name="T14" fmla="*/ 1 w 462"/>
                <a:gd name="T15" fmla="*/ 0 h 570"/>
                <a:gd name="T16" fmla="*/ 1 w 462"/>
                <a:gd name="T17" fmla="*/ 0 h 570"/>
                <a:gd name="T18" fmla="*/ 1 w 462"/>
                <a:gd name="T19" fmla="*/ 0 h 570"/>
                <a:gd name="T20" fmla="*/ 1 w 462"/>
                <a:gd name="T21" fmla="*/ 0 h 570"/>
                <a:gd name="T22" fmla="*/ 1 w 462"/>
                <a:gd name="T23" fmla="*/ 0 h 570"/>
                <a:gd name="T24" fmla="*/ 1 w 462"/>
                <a:gd name="T25" fmla="*/ 0 h 570"/>
                <a:gd name="T26" fmla="*/ 1 w 462"/>
                <a:gd name="T27" fmla="*/ 0 h 570"/>
                <a:gd name="T28" fmla="*/ 1 w 462"/>
                <a:gd name="T29" fmla="*/ 0 h 570"/>
                <a:gd name="T30" fmla="*/ 1 w 462"/>
                <a:gd name="T31" fmla="*/ 0 h 570"/>
                <a:gd name="T32" fmla="*/ 1 w 462"/>
                <a:gd name="T33" fmla="*/ 0 h 570"/>
                <a:gd name="T34" fmla="*/ 1 w 462"/>
                <a:gd name="T35" fmla="*/ 0 h 570"/>
                <a:gd name="T36" fmla="*/ 1 w 462"/>
                <a:gd name="T37" fmla="*/ 0 h 570"/>
                <a:gd name="T38" fmla="*/ 0 w 462"/>
                <a:gd name="T39" fmla="*/ 0 h 570"/>
                <a:gd name="T40" fmla="*/ 1 w 462"/>
                <a:gd name="T41" fmla="*/ 0 h 570"/>
                <a:gd name="T42" fmla="*/ 1 w 462"/>
                <a:gd name="T43" fmla="*/ 0 h 570"/>
                <a:gd name="T44" fmla="*/ 1 w 462"/>
                <a:gd name="T45" fmla="*/ 0 h 570"/>
                <a:gd name="T46" fmla="*/ 1 w 462"/>
                <a:gd name="T47" fmla="*/ 0 h 570"/>
                <a:gd name="T48" fmla="*/ 1 w 462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2"/>
                <a:gd name="T76" fmla="*/ 0 h 570"/>
                <a:gd name="T77" fmla="*/ 462 w 462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2" h="570">
                  <a:moveTo>
                    <a:pt x="77" y="561"/>
                  </a:moveTo>
                  <a:lnTo>
                    <a:pt x="154" y="570"/>
                  </a:lnTo>
                  <a:lnTo>
                    <a:pt x="221" y="548"/>
                  </a:lnTo>
                  <a:lnTo>
                    <a:pt x="277" y="496"/>
                  </a:lnTo>
                  <a:lnTo>
                    <a:pt x="325" y="423"/>
                  </a:lnTo>
                  <a:lnTo>
                    <a:pt x="366" y="332"/>
                  </a:lnTo>
                  <a:lnTo>
                    <a:pt x="402" y="227"/>
                  </a:lnTo>
                  <a:lnTo>
                    <a:pt x="431" y="113"/>
                  </a:lnTo>
                  <a:lnTo>
                    <a:pt x="462" y="0"/>
                  </a:lnTo>
                  <a:lnTo>
                    <a:pt x="409" y="39"/>
                  </a:lnTo>
                  <a:lnTo>
                    <a:pt x="356" y="82"/>
                  </a:lnTo>
                  <a:lnTo>
                    <a:pt x="303" y="123"/>
                  </a:lnTo>
                  <a:lnTo>
                    <a:pt x="253" y="166"/>
                  </a:lnTo>
                  <a:lnTo>
                    <a:pt x="204" y="209"/>
                  </a:lnTo>
                  <a:lnTo>
                    <a:pt x="158" y="250"/>
                  </a:lnTo>
                  <a:lnTo>
                    <a:pt x="118" y="291"/>
                  </a:lnTo>
                  <a:lnTo>
                    <a:pt x="81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4" y="499"/>
                  </a:lnTo>
                  <a:lnTo>
                    <a:pt x="17" y="524"/>
                  </a:lnTo>
                  <a:lnTo>
                    <a:pt x="41" y="544"/>
                  </a:lnTo>
                  <a:lnTo>
                    <a:pt x="77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457">
              <a:extLst>
                <a:ext uri="{FF2B5EF4-FFF2-40B4-BE49-F238E27FC236}">
                  <a16:creationId xmlns:a16="http://schemas.microsoft.com/office/drawing/2014/main" id="{73E6FB65-9C82-EF4A-9E33-106D7C54F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" y="645"/>
              <a:ext cx="230" cy="190"/>
            </a:xfrm>
            <a:custGeom>
              <a:avLst/>
              <a:gdLst>
                <a:gd name="T0" fmla="*/ 0 w 461"/>
                <a:gd name="T1" fmla="*/ 0 h 570"/>
                <a:gd name="T2" fmla="*/ 0 w 461"/>
                <a:gd name="T3" fmla="*/ 0 h 570"/>
                <a:gd name="T4" fmla="*/ 0 w 461"/>
                <a:gd name="T5" fmla="*/ 0 h 570"/>
                <a:gd name="T6" fmla="*/ 0 w 461"/>
                <a:gd name="T7" fmla="*/ 0 h 570"/>
                <a:gd name="T8" fmla="*/ 0 w 461"/>
                <a:gd name="T9" fmla="*/ 0 h 570"/>
                <a:gd name="T10" fmla="*/ 0 w 461"/>
                <a:gd name="T11" fmla="*/ 0 h 570"/>
                <a:gd name="T12" fmla="*/ 0 w 461"/>
                <a:gd name="T13" fmla="*/ 0 h 570"/>
                <a:gd name="T14" fmla="*/ 0 w 461"/>
                <a:gd name="T15" fmla="*/ 0 h 570"/>
                <a:gd name="T16" fmla="*/ 0 w 461"/>
                <a:gd name="T17" fmla="*/ 0 h 570"/>
                <a:gd name="T18" fmla="*/ 0 w 461"/>
                <a:gd name="T19" fmla="*/ 0 h 570"/>
                <a:gd name="T20" fmla="*/ 0 w 461"/>
                <a:gd name="T21" fmla="*/ 0 h 570"/>
                <a:gd name="T22" fmla="*/ 0 w 461"/>
                <a:gd name="T23" fmla="*/ 0 h 570"/>
                <a:gd name="T24" fmla="*/ 0 w 461"/>
                <a:gd name="T25" fmla="*/ 0 h 570"/>
                <a:gd name="T26" fmla="*/ 0 w 461"/>
                <a:gd name="T27" fmla="*/ 0 h 570"/>
                <a:gd name="T28" fmla="*/ 0 w 461"/>
                <a:gd name="T29" fmla="*/ 0 h 570"/>
                <a:gd name="T30" fmla="*/ 0 w 461"/>
                <a:gd name="T31" fmla="*/ 0 h 570"/>
                <a:gd name="T32" fmla="*/ 0 w 461"/>
                <a:gd name="T33" fmla="*/ 0 h 570"/>
                <a:gd name="T34" fmla="*/ 0 w 461"/>
                <a:gd name="T35" fmla="*/ 0 h 570"/>
                <a:gd name="T36" fmla="*/ 0 w 461"/>
                <a:gd name="T37" fmla="*/ 0 h 570"/>
                <a:gd name="T38" fmla="*/ 0 w 461"/>
                <a:gd name="T39" fmla="*/ 0 h 570"/>
                <a:gd name="T40" fmla="*/ 0 w 461"/>
                <a:gd name="T41" fmla="*/ 0 h 570"/>
                <a:gd name="T42" fmla="*/ 0 w 461"/>
                <a:gd name="T43" fmla="*/ 0 h 570"/>
                <a:gd name="T44" fmla="*/ 0 w 461"/>
                <a:gd name="T45" fmla="*/ 0 h 570"/>
                <a:gd name="T46" fmla="*/ 0 w 461"/>
                <a:gd name="T47" fmla="*/ 0 h 570"/>
                <a:gd name="T48" fmla="*/ 0 w 461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59"/>
                  </a:moveTo>
                  <a:lnTo>
                    <a:pt x="154" y="570"/>
                  </a:lnTo>
                  <a:lnTo>
                    <a:pt x="222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0"/>
                  </a:lnTo>
                  <a:lnTo>
                    <a:pt x="400" y="226"/>
                  </a:lnTo>
                  <a:lnTo>
                    <a:pt x="431" y="113"/>
                  </a:lnTo>
                  <a:lnTo>
                    <a:pt x="461" y="0"/>
                  </a:lnTo>
                  <a:lnTo>
                    <a:pt x="408" y="39"/>
                  </a:lnTo>
                  <a:lnTo>
                    <a:pt x="355" y="80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3" y="207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0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499"/>
                  </a:lnTo>
                  <a:lnTo>
                    <a:pt x="15" y="523"/>
                  </a:lnTo>
                  <a:lnTo>
                    <a:pt x="39" y="544"/>
                  </a:lnTo>
                  <a:lnTo>
                    <a:pt x="76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6" name="Freeform 471">
            <a:extLst>
              <a:ext uri="{FF2B5EF4-FFF2-40B4-BE49-F238E27FC236}">
                <a16:creationId xmlns:a16="http://schemas.microsoft.com/office/drawing/2014/main" id="{E20F5C4D-F388-7949-829A-4C20CD7D7436}"/>
              </a:ext>
            </a:extLst>
          </p:cNvPr>
          <p:cNvSpPr>
            <a:spLocks/>
          </p:cNvSpPr>
          <p:nvPr/>
        </p:nvSpPr>
        <p:spPr bwMode="auto">
          <a:xfrm>
            <a:off x="11522249" y="4685973"/>
            <a:ext cx="700434" cy="152360"/>
          </a:xfrm>
          <a:custGeom>
            <a:avLst/>
            <a:gdLst>
              <a:gd name="T0" fmla="*/ 0 w 372"/>
              <a:gd name="T1" fmla="*/ 2147483646 h 72"/>
              <a:gd name="T2" fmla="*/ 2147483646 w 372"/>
              <a:gd name="T3" fmla="*/ 2147483646 h 72"/>
              <a:gd name="T4" fmla="*/ 2147483646 w 372"/>
              <a:gd name="T5" fmla="*/ 2147483646 h 72"/>
              <a:gd name="T6" fmla="*/ 2147483646 w 372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  <a:gd name="T12" fmla="*/ 0 w 372"/>
              <a:gd name="T13" fmla="*/ 0 h 72"/>
              <a:gd name="T14" fmla="*/ 372 w 372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2" h="72">
                <a:moveTo>
                  <a:pt x="0" y="72"/>
                </a:moveTo>
                <a:cubicBezTo>
                  <a:pt x="52" y="56"/>
                  <a:pt x="105" y="40"/>
                  <a:pt x="150" y="30"/>
                </a:cubicBezTo>
                <a:cubicBezTo>
                  <a:pt x="195" y="20"/>
                  <a:pt x="233" y="17"/>
                  <a:pt x="270" y="12"/>
                </a:cubicBezTo>
                <a:cubicBezTo>
                  <a:pt x="307" y="7"/>
                  <a:pt x="351" y="2"/>
                  <a:pt x="372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7" name="Text Box 472">
            <a:extLst>
              <a:ext uri="{FF2B5EF4-FFF2-40B4-BE49-F238E27FC236}">
                <a16:creationId xmlns:a16="http://schemas.microsoft.com/office/drawing/2014/main" id="{0190E862-B918-6B46-8540-58C96F6F41BC}"/>
              </a:ext>
            </a:extLst>
          </p:cNvPr>
          <p:cNvSpPr txBox="1">
            <a:spLocks noChangeArrowheads="1"/>
          </p:cNvSpPr>
          <p:nvPr/>
        </p:nvSpPr>
        <p:spPr bwMode="auto">
          <a:xfrm rot="21549028">
            <a:off x="888768" y="2854970"/>
            <a:ext cx="1771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Aerobic Soil</a:t>
            </a:r>
          </a:p>
        </p:txBody>
      </p:sp>
      <p:sp>
        <p:nvSpPr>
          <p:cNvPr id="468" name="Freeform 473">
            <a:extLst>
              <a:ext uri="{FF2B5EF4-FFF2-40B4-BE49-F238E27FC236}">
                <a16:creationId xmlns:a16="http://schemas.microsoft.com/office/drawing/2014/main" id="{3EBC9211-367F-B24B-A1AD-48ECA2612882}"/>
              </a:ext>
            </a:extLst>
          </p:cNvPr>
          <p:cNvSpPr>
            <a:spLocks/>
          </p:cNvSpPr>
          <p:nvPr/>
        </p:nvSpPr>
        <p:spPr bwMode="auto">
          <a:xfrm>
            <a:off x="-17461" y="4832927"/>
            <a:ext cx="1556314" cy="420564"/>
          </a:xfrm>
          <a:custGeom>
            <a:avLst/>
            <a:gdLst>
              <a:gd name="T0" fmla="*/ 0 w 1343"/>
              <a:gd name="T1" fmla="*/ 0 h 403"/>
              <a:gd name="T2" fmla="*/ 2147483646 w 1343"/>
              <a:gd name="T3" fmla="*/ 2147483646 h 403"/>
              <a:gd name="T4" fmla="*/ 2147483646 w 1343"/>
              <a:gd name="T5" fmla="*/ 2147483646 h 403"/>
              <a:gd name="T6" fmla="*/ 2147483646 w 1343"/>
              <a:gd name="T7" fmla="*/ 2147483646 h 403"/>
              <a:gd name="T8" fmla="*/ 2147483646 w 1343"/>
              <a:gd name="T9" fmla="*/ 2147483646 h 403"/>
              <a:gd name="T10" fmla="*/ 2147483646 w 1343"/>
              <a:gd name="T11" fmla="*/ 2147483646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3"/>
              <a:gd name="T19" fmla="*/ 0 h 403"/>
              <a:gd name="T20" fmla="*/ 1343 w 1343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3" h="403">
                <a:moveTo>
                  <a:pt x="0" y="0"/>
                </a:moveTo>
                <a:cubicBezTo>
                  <a:pt x="69" y="35"/>
                  <a:pt x="286" y="154"/>
                  <a:pt x="414" y="210"/>
                </a:cubicBezTo>
                <a:cubicBezTo>
                  <a:pt x="542" y="266"/>
                  <a:pt x="651" y="307"/>
                  <a:pt x="768" y="336"/>
                </a:cubicBezTo>
                <a:cubicBezTo>
                  <a:pt x="885" y="365"/>
                  <a:pt x="1045" y="373"/>
                  <a:pt x="1116" y="384"/>
                </a:cubicBezTo>
                <a:cubicBezTo>
                  <a:pt x="1187" y="395"/>
                  <a:pt x="1156" y="403"/>
                  <a:pt x="1194" y="402"/>
                </a:cubicBezTo>
                <a:cubicBezTo>
                  <a:pt x="1232" y="401"/>
                  <a:pt x="1312" y="381"/>
                  <a:pt x="1343" y="375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9" name="Text Box 472">
            <a:extLst>
              <a:ext uri="{FF2B5EF4-FFF2-40B4-BE49-F238E27FC236}">
                <a16:creationId xmlns:a16="http://schemas.microsoft.com/office/drawing/2014/main" id="{3A41A3A1-FFCD-134F-88D7-CF028DF4ADC8}"/>
              </a:ext>
            </a:extLst>
          </p:cNvPr>
          <p:cNvSpPr txBox="1">
            <a:spLocks noChangeArrowheads="1"/>
          </p:cNvSpPr>
          <p:nvPr/>
        </p:nvSpPr>
        <p:spPr bwMode="auto">
          <a:xfrm rot="21549028">
            <a:off x="10835740" y="3574805"/>
            <a:ext cx="1252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Montserrat" pitchFamily="2" charset="77"/>
              </a:rPr>
              <a:t>Anaerobic or Hydric soils</a:t>
            </a:r>
          </a:p>
        </p:txBody>
      </p:sp>
      <p:sp>
        <p:nvSpPr>
          <p:cNvPr id="471" name="Freeform 89">
            <a:extLst>
              <a:ext uri="{FF2B5EF4-FFF2-40B4-BE49-F238E27FC236}">
                <a16:creationId xmlns:a16="http://schemas.microsoft.com/office/drawing/2014/main" id="{15317582-DB00-1D46-BCF5-74C8DCCA6049}"/>
              </a:ext>
            </a:extLst>
          </p:cNvPr>
          <p:cNvSpPr>
            <a:spLocks/>
          </p:cNvSpPr>
          <p:nvPr/>
        </p:nvSpPr>
        <p:spPr bwMode="auto">
          <a:xfrm>
            <a:off x="2837275" y="4110654"/>
            <a:ext cx="2172708" cy="596214"/>
          </a:xfrm>
          <a:custGeom>
            <a:avLst/>
            <a:gdLst>
              <a:gd name="T0" fmla="*/ 0 w 1343"/>
              <a:gd name="T1" fmla="*/ 0 h 403"/>
              <a:gd name="T2" fmla="*/ 2147483646 w 1343"/>
              <a:gd name="T3" fmla="*/ 2147483646 h 403"/>
              <a:gd name="T4" fmla="*/ 2147483646 w 1343"/>
              <a:gd name="T5" fmla="*/ 2147483646 h 403"/>
              <a:gd name="T6" fmla="*/ 2147483646 w 1343"/>
              <a:gd name="T7" fmla="*/ 2147483646 h 403"/>
              <a:gd name="T8" fmla="*/ 2147483646 w 1343"/>
              <a:gd name="T9" fmla="*/ 2147483646 h 403"/>
              <a:gd name="T10" fmla="*/ 2147483646 w 1343"/>
              <a:gd name="T11" fmla="*/ 2147483646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3"/>
              <a:gd name="T19" fmla="*/ 0 h 403"/>
              <a:gd name="T20" fmla="*/ 1343 w 1343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3" h="403">
                <a:moveTo>
                  <a:pt x="0" y="0"/>
                </a:moveTo>
                <a:cubicBezTo>
                  <a:pt x="69" y="35"/>
                  <a:pt x="286" y="154"/>
                  <a:pt x="414" y="210"/>
                </a:cubicBezTo>
                <a:cubicBezTo>
                  <a:pt x="542" y="266"/>
                  <a:pt x="651" y="307"/>
                  <a:pt x="768" y="336"/>
                </a:cubicBezTo>
                <a:cubicBezTo>
                  <a:pt x="885" y="365"/>
                  <a:pt x="1045" y="373"/>
                  <a:pt x="1116" y="384"/>
                </a:cubicBezTo>
                <a:cubicBezTo>
                  <a:pt x="1187" y="395"/>
                  <a:pt x="1156" y="403"/>
                  <a:pt x="1194" y="402"/>
                </a:cubicBezTo>
                <a:cubicBezTo>
                  <a:pt x="1232" y="401"/>
                  <a:pt x="1312" y="381"/>
                  <a:pt x="1343" y="375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" name="Freeform 440">
            <a:extLst>
              <a:ext uri="{FF2B5EF4-FFF2-40B4-BE49-F238E27FC236}">
                <a16:creationId xmlns:a16="http://schemas.microsoft.com/office/drawing/2014/main" id="{2EFA9B7D-D211-2146-87D7-CA64CA85B4FE}"/>
              </a:ext>
            </a:extLst>
          </p:cNvPr>
          <p:cNvSpPr>
            <a:spLocks/>
          </p:cNvSpPr>
          <p:nvPr/>
        </p:nvSpPr>
        <p:spPr bwMode="auto">
          <a:xfrm>
            <a:off x="7618016" y="3225853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3" name="Freeform 440">
            <a:extLst>
              <a:ext uri="{FF2B5EF4-FFF2-40B4-BE49-F238E27FC236}">
                <a16:creationId xmlns:a16="http://schemas.microsoft.com/office/drawing/2014/main" id="{0127134C-0882-D840-96A8-D496EDEBF5B7}"/>
              </a:ext>
            </a:extLst>
          </p:cNvPr>
          <p:cNvSpPr>
            <a:spLocks/>
          </p:cNvSpPr>
          <p:nvPr/>
        </p:nvSpPr>
        <p:spPr bwMode="auto">
          <a:xfrm>
            <a:off x="7719589" y="3225853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4" name="Freeform 440">
            <a:extLst>
              <a:ext uri="{FF2B5EF4-FFF2-40B4-BE49-F238E27FC236}">
                <a16:creationId xmlns:a16="http://schemas.microsoft.com/office/drawing/2014/main" id="{0FCE58B3-230C-EE4C-A2B6-246D05BEA3A5}"/>
              </a:ext>
            </a:extLst>
          </p:cNvPr>
          <p:cNvSpPr>
            <a:spLocks/>
          </p:cNvSpPr>
          <p:nvPr/>
        </p:nvSpPr>
        <p:spPr bwMode="auto">
          <a:xfrm>
            <a:off x="7922736" y="3327427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" name="Freeform 440">
            <a:extLst>
              <a:ext uri="{FF2B5EF4-FFF2-40B4-BE49-F238E27FC236}">
                <a16:creationId xmlns:a16="http://schemas.microsoft.com/office/drawing/2014/main" id="{0F2D07F5-1AC0-4F44-92D3-E084EC956031}"/>
              </a:ext>
            </a:extLst>
          </p:cNvPr>
          <p:cNvSpPr>
            <a:spLocks/>
          </p:cNvSpPr>
          <p:nvPr/>
        </p:nvSpPr>
        <p:spPr bwMode="auto">
          <a:xfrm>
            <a:off x="7516442" y="3225853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6" name="TextBox 482">
            <a:extLst>
              <a:ext uri="{FF2B5EF4-FFF2-40B4-BE49-F238E27FC236}">
                <a16:creationId xmlns:a16="http://schemas.microsoft.com/office/drawing/2014/main" id="{DA6C39F9-5CEC-9B4F-999C-A784962AF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73" y="3536923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</a:p>
        </p:txBody>
      </p:sp>
      <p:sp>
        <p:nvSpPr>
          <p:cNvPr id="477" name="TextBox 483">
            <a:extLst>
              <a:ext uri="{FF2B5EF4-FFF2-40B4-BE49-F238E27FC236}">
                <a16:creationId xmlns:a16="http://schemas.microsoft.com/office/drawing/2014/main" id="{F3D6635F-4D44-194F-B99A-1BA572C49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394" y="3874937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</a:p>
        </p:txBody>
      </p:sp>
      <p:sp>
        <p:nvSpPr>
          <p:cNvPr id="478" name="TextBox 484">
            <a:extLst>
              <a:ext uri="{FF2B5EF4-FFF2-40B4-BE49-F238E27FC236}">
                <a16:creationId xmlns:a16="http://schemas.microsoft.com/office/drawing/2014/main" id="{08D435CA-53C0-4A4D-BD41-B35733FFE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7598" y="3932636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</a:p>
        </p:txBody>
      </p:sp>
      <p:sp>
        <p:nvSpPr>
          <p:cNvPr id="479" name="TextBox 485">
            <a:extLst>
              <a:ext uri="{FF2B5EF4-FFF2-40B4-BE49-F238E27FC236}">
                <a16:creationId xmlns:a16="http://schemas.microsoft.com/office/drawing/2014/main" id="{196AF873-CD18-284A-8A38-734F7D30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842" y="3922056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Montserrat" pitchFamily="2" charset="77"/>
              </a:rPr>
              <a:t>NO</a:t>
            </a:r>
            <a:r>
              <a:rPr lang="en-US" altLang="en-US" sz="1800" baseline="-25000">
                <a:latin typeface="Montserrat" pitchFamily="2" charset="77"/>
              </a:rPr>
              <a:t>3</a:t>
            </a:r>
          </a:p>
        </p:txBody>
      </p:sp>
      <p:sp>
        <p:nvSpPr>
          <p:cNvPr id="480" name="TextBox 486">
            <a:extLst>
              <a:ext uri="{FF2B5EF4-FFF2-40B4-BE49-F238E27FC236}">
                <a16:creationId xmlns:a16="http://schemas.microsoft.com/office/drawing/2014/main" id="{BB93C62C-C7D2-794E-AFC1-8E1820911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902" y="4305339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</a:p>
        </p:txBody>
      </p:sp>
      <p:sp>
        <p:nvSpPr>
          <p:cNvPr id="481" name="TextBox 487">
            <a:extLst>
              <a:ext uri="{FF2B5EF4-FFF2-40B4-BE49-F238E27FC236}">
                <a16:creationId xmlns:a16="http://schemas.microsoft.com/office/drawing/2014/main" id="{7F54EB73-042E-5942-988E-441A4D5E5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3412" y="4573858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</a:p>
        </p:txBody>
      </p:sp>
      <p:sp>
        <p:nvSpPr>
          <p:cNvPr id="482" name="TextBox 482">
            <a:extLst>
              <a:ext uri="{FF2B5EF4-FFF2-40B4-BE49-F238E27FC236}">
                <a16:creationId xmlns:a16="http://schemas.microsoft.com/office/drawing/2014/main" id="{E8C2FC5C-074E-CE4E-9A9E-A79FA7449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922" y="2963455"/>
            <a:ext cx="1463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NH</a:t>
            </a:r>
            <a:r>
              <a:rPr lang="en-US" altLang="en-US" sz="1800" baseline="-25000" dirty="0">
                <a:latin typeface="Montserrat" pitchFamily="2" charset="77"/>
              </a:rPr>
              <a:t>4</a:t>
            </a:r>
            <a:r>
              <a:rPr lang="en-US" altLang="en-US" sz="1800" dirty="0">
                <a:latin typeface="Montserrat" pitchFamily="2" charset="77"/>
              </a:rPr>
              <a:t>     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</a:p>
        </p:txBody>
      </p:sp>
      <p:cxnSp>
        <p:nvCxnSpPr>
          <p:cNvPr id="483" name="Straight Arrow Connector 2">
            <a:extLst>
              <a:ext uri="{FF2B5EF4-FFF2-40B4-BE49-F238E27FC236}">
                <a16:creationId xmlns:a16="http://schemas.microsoft.com/office/drawing/2014/main" id="{9B802851-F74D-904E-913D-F5115B2B70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6566" y="3121817"/>
            <a:ext cx="317749" cy="1590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" name="Group 5">
            <a:extLst>
              <a:ext uri="{FF2B5EF4-FFF2-40B4-BE49-F238E27FC236}">
                <a16:creationId xmlns:a16="http://schemas.microsoft.com/office/drawing/2014/main" id="{A5707BDC-78D0-CB4F-BAC4-2F44DD00A3D4}"/>
              </a:ext>
            </a:extLst>
          </p:cNvPr>
          <p:cNvGrpSpPr>
            <a:grpSpLocks/>
          </p:cNvGrpSpPr>
          <p:nvPr/>
        </p:nvGrpSpPr>
        <p:grpSpPr bwMode="auto">
          <a:xfrm>
            <a:off x="10213187" y="2237110"/>
            <a:ext cx="971296" cy="2238850"/>
            <a:chOff x="6700" y="2337"/>
            <a:chExt cx="895" cy="1458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5A723C4-3483-CF40-985B-B378E9078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0659266-ACE2-8D4D-A038-B5B2B0F74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63AFC69-C678-144C-9FB4-C3C49302A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D46E7D5-00EF-BD4E-BED6-7BEC806CF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ED9EA9B-8847-4143-B90E-AD57E63EC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48C79990-4EB3-D642-BD61-170989F64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BF20347F-5348-AE43-A082-075E75934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CE068BD6-68FB-1240-8792-36D389C82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A398F5C0-CE7D-3A4A-8AD5-5A6064C90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88CAC6AB-2225-8244-A1A1-8A696ADA3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983F6CC-32CC-2845-B41B-A90B645B6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31DD2DF-9F2E-0045-81B0-355D6C8B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4881E57A-FC24-DF4B-BEFD-09E46E6D0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B966878E-6B8D-9449-8C80-F604E6003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B3F0BD08-D839-6545-B875-3685AE62D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3F94F196-6F5F-3B45-878A-1962BF7C1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FFBECA9D-3DFA-6749-A863-8A910B6E9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FA6BAAFE-AA4E-A541-848B-7CD5FB6A1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CAAA5931-6B2F-584B-AF2A-82A826CB1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39419ED-7BFD-A043-842C-07A7343F5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68D082C-81A5-D34F-9A05-DB8F0B27F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9E3EDD6A-87F1-264E-9F69-22F0640AC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104BB9FF-B4A7-034B-9B6A-57B2F9A01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B402B526-CE6D-5642-84C8-E729FCACE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23258986-82C4-1442-94A9-9BA44E861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11F5A540-1053-234D-860F-6E624B356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CCFF9B7D-D506-0C43-8066-8D161DD25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C7C2F64C-AC35-EB48-BB08-40F6DC343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4DA498CA-C517-4148-93E7-E6C8CC989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2074A78F-DFB2-084C-8141-B43DEEAF6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4567D6D3-7A0C-2C4C-8F93-D79CCD68F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9D96211F-E86E-E847-8185-81CD6472E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C0D52D94-9402-4449-96A7-85A19C725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9909BCC6-1F24-7E44-9885-03E275FFC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21830A6D-0712-EE44-A10A-4020209C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FFB8F19D-6C67-394A-A366-28EAF27A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CC97E1C6-74E9-324F-83F5-B924D3083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B0B67D0E-270F-3B4F-BFCA-5AE80D320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E41439FA-482F-2D49-9034-F6788328B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56E1C945-8ECB-5D44-B748-C76591ACB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7655C00D-4DB7-1941-A549-50C794D8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0F7F86D3-4A61-CB45-9E34-A8DB94702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C77FE7EA-AB9D-0B45-8E02-B55E5E4D3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EE55DD3D-EFA0-EC47-A89D-6998C3D16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F60A7A5C-F33B-4F4B-A038-8D5FA4D5B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0A8E5F6F-30E5-644B-91A7-B592F4A36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38A32168-AF1C-6F45-B833-974AA8E0A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750EDAAF-BB6F-244E-8B79-ABDC3DECE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8D97CD47-2451-CC45-814D-1B62A982A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BDAFF85C-48F4-8A44-A8D9-25CD7C965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A1D9689C-1EEF-DB48-8695-D28BD596E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34EB6F0D-CF4E-9148-9346-B31970042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439DFBA2-682A-4547-BED6-481B17C6A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7508E19D-1135-D44D-9D09-8EB69F141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7B0CA02D-9607-F041-B190-A209EDC7F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ECF8BC25-4AE1-EF46-9B2C-E720021B7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2">
              <a:extLst>
                <a:ext uri="{FF2B5EF4-FFF2-40B4-BE49-F238E27FC236}">
                  <a16:creationId xmlns:a16="http://schemas.microsoft.com/office/drawing/2014/main" id="{9B9568B5-43C8-234E-AD48-12D50356B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3">
              <a:extLst>
                <a:ext uri="{FF2B5EF4-FFF2-40B4-BE49-F238E27FC236}">
                  <a16:creationId xmlns:a16="http://schemas.microsoft.com/office/drawing/2014/main" id="{6493CBC2-1C68-E044-97FB-35F2E938B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4">
              <a:extLst>
                <a:ext uri="{FF2B5EF4-FFF2-40B4-BE49-F238E27FC236}">
                  <a16:creationId xmlns:a16="http://schemas.microsoft.com/office/drawing/2014/main" id="{285BC54D-10D5-4643-86A8-4D018F3B5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5">
              <a:extLst>
                <a:ext uri="{FF2B5EF4-FFF2-40B4-BE49-F238E27FC236}">
                  <a16:creationId xmlns:a16="http://schemas.microsoft.com/office/drawing/2014/main" id="{FEC6D245-1D92-E546-96ED-48E2379B2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6">
              <a:extLst>
                <a:ext uri="{FF2B5EF4-FFF2-40B4-BE49-F238E27FC236}">
                  <a16:creationId xmlns:a16="http://schemas.microsoft.com/office/drawing/2014/main" id="{E22910C8-8995-714C-B56F-AE29ED52E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67">
              <a:extLst>
                <a:ext uri="{FF2B5EF4-FFF2-40B4-BE49-F238E27FC236}">
                  <a16:creationId xmlns:a16="http://schemas.microsoft.com/office/drawing/2014/main" id="{60DCE534-5C91-B943-A68E-BF8E0026E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68">
              <a:extLst>
                <a:ext uri="{FF2B5EF4-FFF2-40B4-BE49-F238E27FC236}">
                  <a16:creationId xmlns:a16="http://schemas.microsoft.com/office/drawing/2014/main" id="{E8A83B42-F1A3-394E-A6CC-D7C7CD8CC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69">
              <a:extLst>
                <a:ext uri="{FF2B5EF4-FFF2-40B4-BE49-F238E27FC236}">
                  <a16:creationId xmlns:a16="http://schemas.microsoft.com/office/drawing/2014/main" id="{9C5339CB-1C60-0A48-9DAC-F7387900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0">
              <a:extLst>
                <a:ext uri="{FF2B5EF4-FFF2-40B4-BE49-F238E27FC236}">
                  <a16:creationId xmlns:a16="http://schemas.microsoft.com/office/drawing/2014/main" id="{DF06AEE8-1D74-9E49-B3E2-DC6DB0AA2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1">
              <a:extLst>
                <a:ext uri="{FF2B5EF4-FFF2-40B4-BE49-F238E27FC236}">
                  <a16:creationId xmlns:a16="http://schemas.microsoft.com/office/drawing/2014/main" id="{DC5FCDAA-93BE-FF41-9CE3-ED1632EA3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2">
              <a:extLst>
                <a:ext uri="{FF2B5EF4-FFF2-40B4-BE49-F238E27FC236}">
                  <a16:creationId xmlns:a16="http://schemas.microsoft.com/office/drawing/2014/main" id="{84550D0D-B764-904B-8F59-1A10C31BE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3">
              <a:extLst>
                <a:ext uri="{FF2B5EF4-FFF2-40B4-BE49-F238E27FC236}">
                  <a16:creationId xmlns:a16="http://schemas.microsoft.com/office/drawing/2014/main" id="{0CE39D16-1BA8-F048-B703-C73CBBBED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4">
              <a:extLst>
                <a:ext uri="{FF2B5EF4-FFF2-40B4-BE49-F238E27FC236}">
                  <a16:creationId xmlns:a16="http://schemas.microsoft.com/office/drawing/2014/main" id="{9D9964B1-9AD4-8F45-AA3E-734A2A72C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75">
              <a:extLst>
                <a:ext uri="{FF2B5EF4-FFF2-40B4-BE49-F238E27FC236}">
                  <a16:creationId xmlns:a16="http://schemas.microsoft.com/office/drawing/2014/main" id="{A5FB5680-488B-324C-9221-18575A263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6">
              <a:extLst>
                <a:ext uri="{FF2B5EF4-FFF2-40B4-BE49-F238E27FC236}">
                  <a16:creationId xmlns:a16="http://schemas.microsoft.com/office/drawing/2014/main" id="{EAB95A1F-B732-C046-86BC-87683CF53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77">
              <a:extLst>
                <a:ext uri="{FF2B5EF4-FFF2-40B4-BE49-F238E27FC236}">
                  <a16:creationId xmlns:a16="http://schemas.microsoft.com/office/drawing/2014/main" id="{86F26C2C-FB65-5645-9CF0-3034EAE60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D383303C-305A-1F47-9748-D58DADE6C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8E9906D0-2CD9-384C-AD24-CE0CF7283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73D547AC-02C1-1540-B51C-3ED27885D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70" name="Straight Arrow Connector 495">
            <a:extLst>
              <a:ext uri="{FF2B5EF4-FFF2-40B4-BE49-F238E27FC236}">
                <a16:creationId xmlns:a16="http://schemas.microsoft.com/office/drawing/2014/main" id="{5AB65A7D-F1C5-8A41-A173-A2DFA666AF3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665222" y="4136842"/>
            <a:ext cx="495661" cy="51104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8836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Freeform 487">
            <a:extLst>
              <a:ext uri="{FF2B5EF4-FFF2-40B4-BE49-F238E27FC236}">
                <a16:creationId xmlns:a16="http://schemas.microsoft.com/office/drawing/2014/main" id="{0EEC357E-258D-CE47-8006-F9099075A7F2}"/>
              </a:ext>
            </a:extLst>
          </p:cNvPr>
          <p:cNvSpPr/>
          <p:nvPr/>
        </p:nvSpPr>
        <p:spPr>
          <a:xfrm>
            <a:off x="-31216" y="3900672"/>
            <a:ext cx="12223215" cy="2673752"/>
          </a:xfrm>
          <a:custGeom>
            <a:avLst/>
            <a:gdLst>
              <a:gd name="connsiteX0" fmla="*/ 34724 w 12257590"/>
              <a:gd name="connsiteY0" fmla="*/ 0 h 3090441"/>
              <a:gd name="connsiteX1" fmla="*/ 34724 w 12257590"/>
              <a:gd name="connsiteY1" fmla="*/ 0 h 3090441"/>
              <a:gd name="connsiteX2" fmla="*/ 3345083 w 12257590"/>
              <a:gd name="connsiteY2" fmla="*/ 185195 h 3090441"/>
              <a:gd name="connsiteX3" fmla="*/ 5254906 w 12257590"/>
              <a:gd name="connsiteY3" fmla="*/ 335666 h 3090441"/>
              <a:gd name="connsiteX4" fmla="*/ 7211028 w 12257590"/>
              <a:gd name="connsiteY4" fmla="*/ 532436 h 3090441"/>
              <a:gd name="connsiteX5" fmla="*/ 8461094 w 12257590"/>
              <a:gd name="connsiteY5" fmla="*/ 694481 h 3090441"/>
              <a:gd name="connsiteX6" fmla="*/ 8854633 w 12257590"/>
              <a:gd name="connsiteY6" fmla="*/ 752354 h 3090441"/>
              <a:gd name="connsiteX7" fmla="*/ 9375494 w 12257590"/>
              <a:gd name="connsiteY7" fmla="*/ 902825 h 3090441"/>
              <a:gd name="connsiteX8" fmla="*/ 10729732 w 12257590"/>
              <a:gd name="connsiteY8" fmla="*/ 1261641 h 3090441"/>
              <a:gd name="connsiteX9" fmla="*/ 10961225 w 12257590"/>
              <a:gd name="connsiteY9" fmla="*/ 1377387 h 3090441"/>
              <a:gd name="connsiteX10" fmla="*/ 10961225 w 12257590"/>
              <a:gd name="connsiteY10" fmla="*/ 1377387 h 3090441"/>
              <a:gd name="connsiteX11" fmla="*/ 10961225 w 12257590"/>
              <a:gd name="connsiteY11" fmla="*/ 1377387 h 3090441"/>
              <a:gd name="connsiteX12" fmla="*/ 11262167 w 12257590"/>
              <a:gd name="connsiteY12" fmla="*/ 1689904 h 3090441"/>
              <a:gd name="connsiteX13" fmla="*/ 11366339 w 12257590"/>
              <a:gd name="connsiteY13" fmla="*/ 1689904 h 3090441"/>
              <a:gd name="connsiteX14" fmla="*/ 11412638 w 12257590"/>
              <a:gd name="connsiteY14" fmla="*/ 1527858 h 3090441"/>
              <a:gd name="connsiteX15" fmla="*/ 11539959 w 12257590"/>
              <a:gd name="connsiteY15" fmla="*/ 1377387 h 3090441"/>
              <a:gd name="connsiteX16" fmla="*/ 11933499 w 12257590"/>
              <a:gd name="connsiteY16" fmla="*/ 1284790 h 3090441"/>
              <a:gd name="connsiteX17" fmla="*/ 12257590 w 12257590"/>
              <a:gd name="connsiteY17" fmla="*/ 1250066 h 3090441"/>
              <a:gd name="connsiteX18" fmla="*/ 12222866 w 12257590"/>
              <a:gd name="connsiteY18" fmla="*/ 3090441 h 3090441"/>
              <a:gd name="connsiteX19" fmla="*/ 0 w 12257590"/>
              <a:gd name="connsiteY19" fmla="*/ 3009418 h 3090441"/>
              <a:gd name="connsiteX20" fmla="*/ 34724 w 12257590"/>
              <a:gd name="connsiteY20" fmla="*/ 0 h 309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257590" h="3090441">
                <a:moveTo>
                  <a:pt x="34724" y="0"/>
                </a:moveTo>
                <a:lnTo>
                  <a:pt x="34724" y="0"/>
                </a:lnTo>
                <a:lnTo>
                  <a:pt x="3345083" y="185195"/>
                </a:lnTo>
                <a:lnTo>
                  <a:pt x="5254906" y="335666"/>
                </a:lnTo>
                <a:lnTo>
                  <a:pt x="7211028" y="532436"/>
                </a:lnTo>
                <a:lnTo>
                  <a:pt x="8461094" y="694481"/>
                </a:lnTo>
                <a:lnTo>
                  <a:pt x="8854633" y="752354"/>
                </a:lnTo>
                <a:lnTo>
                  <a:pt x="9375494" y="902825"/>
                </a:lnTo>
                <a:lnTo>
                  <a:pt x="10729732" y="1261641"/>
                </a:lnTo>
                <a:lnTo>
                  <a:pt x="10961225" y="1377387"/>
                </a:lnTo>
                <a:lnTo>
                  <a:pt x="10961225" y="1377387"/>
                </a:lnTo>
                <a:lnTo>
                  <a:pt x="10961225" y="1377387"/>
                </a:lnTo>
                <a:lnTo>
                  <a:pt x="11262167" y="1689904"/>
                </a:lnTo>
                <a:lnTo>
                  <a:pt x="11366339" y="1689904"/>
                </a:lnTo>
                <a:lnTo>
                  <a:pt x="11412638" y="1527858"/>
                </a:lnTo>
                <a:lnTo>
                  <a:pt x="11539959" y="1377387"/>
                </a:lnTo>
                <a:lnTo>
                  <a:pt x="11933499" y="1284790"/>
                </a:lnTo>
                <a:lnTo>
                  <a:pt x="12257590" y="1250066"/>
                </a:lnTo>
                <a:lnTo>
                  <a:pt x="12222866" y="3090441"/>
                </a:lnTo>
                <a:lnTo>
                  <a:pt x="0" y="3009418"/>
                </a:lnTo>
                <a:lnTo>
                  <a:pt x="34724" y="0"/>
                </a:lnTo>
                <a:close/>
              </a:path>
            </a:pathLst>
          </a:cu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BFC13B5-D3DF-2441-9031-1590696AEF07}"/>
              </a:ext>
            </a:extLst>
          </p:cNvPr>
          <p:cNvSpPr txBox="1">
            <a:spLocks/>
          </p:cNvSpPr>
          <p:nvPr/>
        </p:nvSpPr>
        <p:spPr>
          <a:xfrm>
            <a:off x="430192" y="244853"/>
            <a:ext cx="11180899" cy="99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Riparian Buffers – Nitrogen removal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412B53-3BC8-D842-8B25-3C968D138405}"/>
              </a:ext>
            </a:extLst>
          </p:cNvPr>
          <p:cNvSpPr txBox="1"/>
          <p:nvPr/>
        </p:nvSpPr>
        <p:spPr>
          <a:xfrm>
            <a:off x="1739507" y="1138981"/>
            <a:ext cx="46543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Montserrat" pitchFamily="2" charset="77"/>
              </a:rPr>
              <a:t>Areas in the floodplain have: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High plant productivity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High soil carbon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F4A722C-699F-0B48-8681-FC47AAFB5E82}"/>
              </a:ext>
            </a:extLst>
          </p:cNvPr>
          <p:cNvSpPr>
            <a:spLocks/>
          </p:cNvSpPr>
          <p:nvPr/>
        </p:nvSpPr>
        <p:spPr bwMode="auto">
          <a:xfrm>
            <a:off x="11553780" y="4796759"/>
            <a:ext cx="669751" cy="457081"/>
          </a:xfrm>
          <a:custGeom>
            <a:avLst/>
            <a:gdLst>
              <a:gd name="T0" fmla="*/ 0 w 396"/>
              <a:gd name="T1" fmla="*/ 2147483646 h 216"/>
              <a:gd name="T2" fmla="*/ 2147483646 w 396"/>
              <a:gd name="T3" fmla="*/ 2147483646 h 216"/>
              <a:gd name="T4" fmla="*/ 2147483646 w 396"/>
              <a:gd name="T5" fmla="*/ 2147483646 h 216"/>
              <a:gd name="T6" fmla="*/ 2147483646 w 396"/>
              <a:gd name="T7" fmla="*/ 2147483646 h 216"/>
              <a:gd name="T8" fmla="*/ 2147483646 w 396"/>
              <a:gd name="T9" fmla="*/ 2147483646 h 216"/>
              <a:gd name="T10" fmla="*/ 2147483646 w 396"/>
              <a:gd name="T11" fmla="*/ 0 h 216"/>
              <a:gd name="T12" fmla="*/ 2147483646 w 396"/>
              <a:gd name="T13" fmla="*/ 2147483646 h 216"/>
              <a:gd name="T14" fmla="*/ 2147483646 w 396"/>
              <a:gd name="T15" fmla="*/ 2147483646 h 216"/>
              <a:gd name="T16" fmla="*/ 2147483646 w 396"/>
              <a:gd name="T17" fmla="*/ 2147483646 h 216"/>
              <a:gd name="T18" fmla="*/ 2147483646 w 396"/>
              <a:gd name="T19" fmla="*/ 2147483646 h 216"/>
              <a:gd name="T20" fmla="*/ 0 w 396"/>
              <a:gd name="T21" fmla="*/ 2147483646 h 2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6"/>
              <a:gd name="T34" fmla="*/ 0 h 216"/>
              <a:gd name="T35" fmla="*/ 396 w 396"/>
              <a:gd name="T36" fmla="*/ 216 h 2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6" h="216">
                <a:moveTo>
                  <a:pt x="0" y="192"/>
                </a:moveTo>
                <a:lnTo>
                  <a:pt x="30" y="144"/>
                </a:lnTo>
                <a:lnTo>
                  <a:pt x="108" y="72"/>
                </a:lnTo>
                <a:lnTo>
                  <a:pt x="234" y="36"/>
                </a:lnTo>
                <a:lnTo>
                  <a:pt x="336" y="6"/>
                </a:lnTo>
                <a:lnTo>
                  <a:pt x="378" y="0"/>
                </a:lnTo>
                <a:lnTo>
                  <a:pt x="396" y="150"/>
                </a:lnTo>
                <a:lnTo>
                  <a:pt x="282" y="156"/>
                </a:lnTo>
                <a:lnTo>
                  <a:pt x="168" y="168"/>
                </a:lnTo>
                <a:lnTo>
                  <a:pt x="60" y="216"/>
                </a:lnTo>
                <a:lnTo>
                  <a:pt x="0" y="192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5CC80291-4373-CE40-8821-CAA20DD2739F}"/>
              </a:ext>
            </a:extLst>
          </p:cNvPr>
          <p:cNvSpPr>
            <a:spLocks/>
          </p:cNvSpPr>
          <p:nvPr/>
        </p:nvSpPr>
        <p:spPr bwMode="auto">
          <a:xfrm>
            <a:off x="-13754" y="3044679"/>
            <a:ext cx="9321489" cy="1714054"/>
          </a:xfrm>
          <a:custGeom>
            <a:avLst/>
            <a:gdLst>
              <a:gd name="T0" fmla="*/ 0 w 4956"/>
              <a:gd name="T1" fmla="*/ 0 h 810"/>
              <a:gd name="T2" fmla="*/ 2147483646 w 4956"/>
              <a:gd name="T3" fmla="*/ 2147483646 h 810"/>
              <a:gd name="T4" fmla="*/ 2147483646 w 4956"/>
              <a:gd name="T5" fmla="*/ 2147483646 h 810"/>
              <a:gd name="T6" fmla="*/ 2147483646 w 4956"/>
              <a:gd name="T7" fmla="*/ 2147483646 h 810"/>
              <a:gd name="T8" fmla="*/ 2147483646 w 4956"/>
              <a:gd name="T9" fmla="*/ 2147483646 h 810"/>
              <a:gd name="T10" fmla="*/ 2147483646 w 4956"/>
              <a:gd name="T11" fmla="*/ 2147483646 h 810"/>
              <a:gd name="T12" fmla="*/ 2147483646 w 4956"/>
              <a:gd name="T13" fmla="*/ 2147483646 h 810"/>
              <a:gd name="T14" fmla="*/ 2147483646 w 4956"/>
              <a:gd name="T15" fmla="*/ 2147483646 h 810"/>
              <a:gd name="T16" fmla="*/ 2147483646 w 4956"/>
              <a:gd name="T17" fmla="*/ 2147483646 h 810"/>
              <a:gd name="T18" fmla="*/ 2147483646 w 4956"/>
              <a:gd name="T19" fmla="*/ 2147483646 h 810"/>
              <a:gd name="T20" fmla="*/ 2147483646 w 4956"/>
              <a:gd name="T21" fmla="*/ 2147483646 h 810"/>
              <a:gd name="T22" fmla="*/ 2147483646 w 4956"/>
              <a:gd name="T23" fmla="*/ 2147483646 h 810"/>
              <a:gd name="T24" fmla="*/ 2147483646 w 4956"/>
              <a:gd name="T25" fmla="*/ 2147483646 h 810"/>
              <a:gd name="T26" fmla="*/ 2147483646 w 4956"/>
              <a:gd name="T27" fmla="*/ 2147483646 h 810"/>
              <a:gd name="T28" fmla="*/ 2147483646 w 4956"/>
              <a:gd name="T29" fmla="*/ 2147483646 h 810"/>
              <a:gd name="T30" fmla="*/ 2147483646 w 4956"/>
              <a:gd name="T31" fmla="*/ 2147483646 h 810"/>
              <a:gd name="T32" fmla="*/ 2147483646 w 4956"/>
              <a:gd name="T33" fmla="*/ 2147483646 h 810"/>
              <a:gd name="T34" fmla="*/ 2147483646 w 4956"/>
              <a:gd name="T35" fmla="*/ 2147483646 h 810"/>
              <a:gd name="T36" fmla="*/ 2147483646 w 4956"/>
              <a:gd name="T37" fmla="*/ 2147483646 h 810"/>
              <a:gd name="T38" fmla="*/ 2147483646 w 4956"/>
              <a:gd name="T39" fmla="*/ 2147483646 h 810"/>
              <a:gd name="T40" fmla="*/ 2147483646 w 4956"/>
              <a:gd name="T41" fmla="*/ 2147483646 h 810"/>
              <a:gd name="T42" fmla="*/ 2147483646 w 4956"/>
              <a:gd name="T43" fmla="*/ 2147483646 h 810"/>
              <a:gd name="T44" fmla="*/ 2147483646 w 4956"/>
              <a:gd name="T45" fmla="*/ 2147483646 h 810"/>
              <a:gd name="T46" fmla="*/ 2147483646 w 4956"/>
              <a:gd name="T47" fmla="*/ 2147483646 h 810"/>
              <a:gd name="T48" fmla="*/ 2147483646 w 4956"/>
              <a:gd name="T49" fmla="*/ 2147483646 h 810"/>
              <a:gd name="T50" fmla="*/ 2147483646 w 4956"/>
              <a:gd name="T51" fmla="*/ 2147483646 h 810"/>
              <a:gd name="T52" fmla="*/ 2147483646 w 4956"/>
              <a:gd name="T53" fmla="*/ 2147483646 h 810"/>
              <a:gd name="T54" fmla="*/ 2147483646 w 4956"/>
              <a:gd name="T55" fmla="*/ 2147483646 h 810"/>
              <a:gd name="T56" fmla="*/ 2147483646 w 4956"/>
              <a:gd name="T57" fmla="*/ 2147483646 h 810"/>
              <a:gd name="T58" fmla="*/ 2147483646 w 4956"/>
              <a:gd name="T59" fmla="*/ 2147483646 h 810"/>
              <a:gd name="T60" fmla="*/ 2147483646 w 4956"/>
              <a:gd name="T61" fmla="*/ 2147483646 h 810"/>
              <a:gd name="T62" fmla="*/ 0 w 4956"/>
              <a:gd name="T63" fmla="*/ 2147483646 h 810"/>
              <a:gd name="T64" fmla="*/ 0 w 4956"/>
              <a:gd name="T65" fmla="*/ 0 h 81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956"/>
              <a:gd name="T100" fmla="*/ 0 h 810"/>
              <a:gd name="T101" fmla="*/ 4956 w 4956"/>
              <a:gd name="T102" fmla="*/ 810 h 81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956" h="810">
                <a:moveTo>
                  <a:pt x="0" y="0"/>
                </a:moveTo>
                <a:lnTo>
                  <a:pt x="264" y="18"/>
                </a:lnTo>
                <a:lnTo>
                  <a:pt x="522" y="18"/>
                </a:lnTo>
                <a:lnTo>
                  <a:pt x="820" y="22"/>
                </a:lnTo>
                <a:lnTo>
                  <a:pt x="1098" y="48"/>
                </a:lnTo>
                <a:lnTo>
                  <a:pt x="1404" y="70"/>
                </a:lnTo>
                <a:lnTo>
                  <a:pt x="1860" y="126"/>
                </a:lnTo>
                <a:lnTo>
                  <a:pt x="2322" y="168"/>
                </a:lnTo>
                <a:lnTo>
                  <a:pt x="2790" y="252"/>
                </a:lnTo>
                <a:lnTo>
                  <a:pt x="3097" y="287"/>
                </a:lnTo>
                <a:lnTo>
                  <a:pt x="3409" y="340"/>
                </a:lnTo>
                <a:lnTo>
                  <a:pt x="3720" y="381"/>
                </a:lnTo>
                <a:lnTo>
                  <a:pt x="3926" y="410"/>
                </a:lnTo>
                <a:lnTo>
                  <a:pt x="4120" y="428"/>
                </a:lnTo>
                <a:lnTo>
                  <a:pt x="4282" y="466"/>
                </a:lnTo>
                <a:lnTo>
                  <a:pt x="4488" y="522"/>
                </a:lnTo>
                <a:lnTo>
                  <a:pt x="4590" y="564"/>
                </a:lnTo>
                <a:lnTo>
                  <a:pt x="4776" y="642"/>
                </a:lnTo>
                <a:lnTo>
                  <a:pt x="4866" y="696"/>
                </a:lnTo>
                <a:lnTo>
                  <a:pt x="4956" y="738"/>
                </a:lnTo>
                <a:lnTo>
                  <a:pt x="4938" y="810"/>
                </a:lnTo>
                <a:lnTo>
                  <a:pt x="4584" y="744"/>
                </a:lnTo>
                <a:lnTo>
                  <a:pt x="4194" y="696"/>
                </a:lnTo>
                <a:lnTo>
                  <a:pt x="3810" y="660"/>
                </a:lnTo>
                <a:lnTo>
                  <a:pt x="3246" y="606"/>
                </a:lnTo>
                <a:lnTo>
                  <a:pt x="2670" y="546"/>
                </a:lnTo>
                <a:lnTo>
                  <a:pt x="2094" y="504"/>
                </a:lnTo>
                <a:lnTo>
                  <a:pt x="1668" y="486"/>
                </a:lnTo>
                <a:lnTo>
                  <a:pt x="1134" y="444"/>
                </a:lnTo>
                <a:lnTo>
                  <a:pt x="612" y="426"/>
                </a:lnTo>
                <a:lnTo>
                  <a:pt x="234" y="396"/>
                </a:lnTo>
                <a:lnTo>
                  <a:pt x="0" y="39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99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FB3E8DB9-56BA-6945-B909-003B05E76E11}"/>
              </a:ext>
            </a:extLst>
          </p:cNvPr>
          <p:cNvSpPr>
            <a:spLocks/>
          </p:cNvSpPr>
          <p:nvPr/>
        </p:nvSpPr>
        <p:spPr bwMode="auto">
          <a:xfrm>
            <a:off x="8880280" y="4390529"/>
            <a:ext cx="2075909" cy="825285"/>
          </a:xfrm>
          <a:custGeom>
            <a:avLst/>
            <a:gdLst>
              <a:gd name="T0" fmla="*/ 0 w 1104"/>
              <a:gd name="T1" fmla="*/ 0 h 390"/>
              <a:gd name="T2" fmla="*/ 2147483646 w 1104"/>
              <a:gd name="T3" fmla="*/ 2147483646 h 390"/>
              <a:gd name="T4" fmla="*/ 2147483646 w 1104"/>
              <a:gd name="T5" fmla="*/ 2147483646 h 390"/>
              <a:gd name="T6" fmla="*/ 2147483646 w 1104"/>
              <a:gd name="T7" fmla="*/ 2147483646 h 390"/>
              <a:gd name="T8" fmla="*/ 2147483646 w 1104"/>
              <a:gd name="T9" fmla="*/ 2147483646 h 390"/>
              <a:gd name="T10" fmla="*/ 2147483646 w 1104"/>
              <a:gd name="T11" fmla="*/ 2147483646 h 390"/>
              <a:gd name="T12" fmla="*/ 2147483646 w 1104"/>
              <a:gd name="T13" fmla="*/ 2147483646 h 390"/>
              <a:gd name="T14" fmla="*/ 2147483646 w 1104"/>
              <a:gd name="T15" fmla="*/ 2147483646 h 390"/>
              <a:gd name="T16" fmla="*/ 2147483646 w 1104"/>
              <a:gd name="T17" fmla="*/ 2147483646 h 390"/>
              <a:gd name="T18" fmla="*/ 2147483646 w 1104"/>
              <a:gd name="T19" fmla="*/ 2147483646 h 390"/>
              <a:gd name="T20" fmla="*/ 2147483646 w 1104"/>
              <a:gd name="T21" fmla="*/ 2147483646 h 390"/>
              <a:gd name="T22" fmla="*/ 2147483646 w 1104"/>
              <a:gd name="T23" fmla="*/ 2147483646 h 390"/>
              <a:gd name="T24" fmla="*/ 2147483646 w 1104"/>
              <a:gd name="T25" fmla="*/ 2147483646 h 390"/>
              <a:gd name="T26" fmla="*/ 2147483646 w 1104"/>
              <a:gd name="T27" fmla="*/ 2147483646 h 390"/>
              <a:gd name="T28" fmla="*/ 2147483646 w 1104"/>
              <a:gd name="T29" fmla="*/ 2147483646 h 390"/>
              <a:gd name="T30" fmla="*/ 2147483646 w 1104"/>
              <a:gd name="T31" fmla="*/ 2147483646 h 390"/>
              <a:gd name="T32" fmla="*/ 2147483646 w 1104"/>
              <a:gd name="T33" fmla="*/ 2147483646 h 390"/>
              <a:gd name="T34" fmla="*/ 0 w 1104"/>
              <a:gd name="T35" fmla="*/ 0 h 3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04"/>
              <a:gd name="T55" fmla="*/ 0 h 390"/>
              <a:gd name="T56" fmla="*/ 1104 w 1104"/>
              <a:gd name="T57" fmla="*/ 390 h 39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04" h="390">
                <a:moveTo>
                  <a:pt x="0" y="0"/>
                </a:moveTo>
                <a:lnTo>
                  <a:pt x="288" y="126"/>
                </a:lnTo>
                <a:lnTo>
                  <a:pt x="414" y="174"/>
                </a:lnTo>
                <a:lnTo>
                  <a:pt x="558" y="204"/>
                </a:lnTo>
                <a:lnTo>
                  <a:pt x="684" y="210"/>
                </a:lnTo>
                <a:lnTo>
                  <a:pt x="816" y="216"/>
                </a:lnTo>
                <a:lnTo>
                  <a:pt x="924" y="252"/>
                </a:lnTo>
                <a:lnTo>
                  <a:pt x="1008" y="294"/>
                </a:lnTo>
                <a:lnTo>
                  <a:pt x="1074" y="342"/>
                </a:lnTo>
                <a:lnTo>
                  <a:pt x="1104" y="390"/>
                </a:lnTo>
                <a:lnTo>
                  <a:pt x="1014" y="378"/>
                </a:lnTo>
                <a:lnTo>
                  <a:pt x="864" y="318"/>
                </a:lnTo>
                <a:lnTo>
                  <a:pt x="708" y="294"/>
                </a:lnTo>
                <a:lnTo>
                  <a:pt x="546" y="252"/>
                </a:lnTo>
                <a:lnTo>
                  <a:pt x="438" y="228"/>
                </a:lnTo>
                <a:lnTo>
                  <a:pt x="300" y="204"/>
                </a:lnTo>
                <a:lnTo>
                  <a:pt x="12" y="126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0" name="Freeform 82">
            <a:extLst>
              <a:ext uri="{FF2B5EF4-FFF2-40B4-BE49-F238E27FC236}">
                <a16:creationId xmlns:a16="http://schemas.microsoft.com/office/drawing/2014/main" id="{564AA5C7-28E2-D54D-8FE1-8B0E8CACBD4E}"/>
              </a:ext>
            </a:extLst>
          </p:cNvPr>
          <p:cNvSpPr>
            <a:spLocks/>
          </p:cNvSpPr>
          <p:nvPr/>
        </p:nvSpPr>
        <p:spPr bwMode="auto">
          <a:xfrm>
            <a:off x="8626346" y="3683746"/>
            <a:ext cx="213727" cy="480359"/>
          </a:xfrm>
          <a:custGeom>
            <a:avLst/>
            <a:gdLst>
              <a:gd name="T0" fmla="*/ 2147483646 w 367"/>
              <a:gd name="T1" fmla="*/ 2147483646 h 196"/>
              <a:gd name="T2" fmla="*/ 2147483646 w 367"/>
              <a:gd name="T3" fmla="*/ 2147483646 h 196"/>
              <a:gd name="T4" fmla="*/ 2147483646 w 367"/>
              <a:gd name="T5" fmla="*/ 2147483646 h 196"/>
              <a:gd name="T6" fmla="*/ 2147483646 w 367"/>
              <a:gd name="T7" fmla="*/ 2147483646 h 196"/>
              <a:gd name="T8" fmla="*/ 2147483646 w 367"/>
              <a:gd name="T9" fmla="*/ 2147483646 h 196"/>
              <a:gd name="T10" fmla="*/ 2147483646 w 367"/>
              <a:gd name="T11" fmla="*/ 2147483646 h 196"/>
              <a:gd name="T12" fmla="*/ 2147483646 w 367"/>
              <a:gd name="T13" fmla="*/ 2147483646 h 196"/>
              <a:gd name="T14" fmla="*/ 2147483646 w 367"/>
              <a:gd name="T15" fmla="*/ 2147483646 h 196"/>
              <a:gd name="T16" fmla="*/ 0 w 367"/>
              <a:gd name="T17" fmla="*/ 2147483646 h 196"/>
              <a:gd name="T18" fmla="*/ 2147483646 w 367"/>
              <a:gd name="T19" fmla="*/ 2147483646 h 196"/>
              <a:gd name="T20" fmla="*/ 2147483646 w 367"/>
              <a:gd name="T21" fmla="*/ 2147483646 h 196"/>
              <a:gd name="T22" fmla="*/ 2147483646 w 367"/>
              <a:gd name="T23" fmla="*/ 2147483646 h 196"/>
              <a:gd name="T24" fmla="*/ 2147483646 w 367"/>
              <a:gd name="T25" fmla="*/ 2147483646 h 196"/>
              <a:gd name="T26" fmla="*/ 2147483646 w 367"/>
              <a:gd name="T27" fmla="*/ 2147483646 h 196"/>
              <a:gd name="T28" fmla="*/ 2147483646 w 367"/>
              <a:gd name="T29" fmla="*/ 2147483646 h 196"/>
              <a:gd name="T30" fmla="*/ 2147483646 w 367"/>
              <a:gd name="T31" fmla="*/ 2147483646 h 196"/>
              <a:gd name="T32" fmla="*/ 2147483646 w 367"/>
              <a:gd name="T33" fmla="*/ 2147483646 h 196"/>
              <a:gd name="T34" fmla="*/ 2147483646 w 367"/>
              <a:gd name="T35" fmla="*/ 2147483646 h 196"/>
              <a:gd name="T36" fmla="*/ 2147483646 w 367"/>
              <a:gd name="T37" fmla="*/ 2147483646 h 196"/>
              <a:gd name="T38" fmla="*/ 2147483646 w 367"/>
              <a:gd name="T39" fmla="*/ 2147483646 h 196"/>
              <a:gd name="T40" fmla="*/ 2147483646 w 367"/>
              <a:gd name="T41" fmla="*/ 2147483646 h 196"/>
              <a:gd name="T42" fmla="*/ 2147483646 w 367"/>
              <a:gd name="T43" fmla="*/ 2147483646 h 196"/>
              <a:gd name="T44" fmla="*/ 2147483646 w 367"/>
              <a:gd name="T45" fmla="*/ 2147483646 h 196"/>
              <a:gd name="T46" fmla="*/ 2147483646 w 367"/>
              <a:gd name="T47" fmla="*/ 2147483646 h 196"/>
              <a:gd name="T48" fmla="*/ 2147483646 w 367"/>
              <a:gd name="T49" fmla="*/ 2147483646 h 196"/>
              <a:gd name="T50" fmla="*/ 2147483646 w 367"/>
              <a:gd name="T51" fmla="*/ 2147483646 h 196"/>
              <a:gd name="T52" fmla="*/ 2147483646 w 367"/>
              <a:gd name="T53" fmla="*/ 2147483646 h 196"/>
              <a:gd name="T54" fmla="*/ 2147483646 w 367"/>
              <a:gd name="T55" fmla="*/ 2147483646 h 196"/>
              <a:gd name="T56" fmla="*/ 2147483646 w 367"/>
              <a:gd name="T57" fmla="*/ 2147483646 h 196"/>
              <a:gd name="T58" fmla="*/ 2147483646 w 367"/>
              <a:gd name="T59" fmla="*/ 2147483646 h 196"/>
              <a:gd name="T60" fmla="*/ 2147483646 w 367"/>
              <a:gd name="T61" fmla="*/ 2147483646 h 196"/>
              <a:gd name="T62" fmla="*/ 2147483646 w 367"/>
              <a:gd name="T63" fmla="*/ 2147483646 h 196"/>
              <a:gd name="T64" fmla="*/ 2147483646 w 367"/>
              <a:gd name="T65" fmla="*/ 2147483646 h 196"/>
              <a:gd name="T66" fmla="*/ 2147483646 w 367"/>
              <a:gd name="T67" fmla="*/ 2147483646 h 196"/>
              <a:gd name="T68" fmla="*/ 2147483646 w 367"/>
              <a:gd name="T69" fmla="*/ 2147483646 h 196"/>
              <a:gd name="T70" fmla="*/ 2147483646 w 367"/>
              <a:gd name="T71" fmla="*/ 2147483646 h 196"/>
              <a:gd name="T72" fmla="*/ 2147483646 w 367"/>
              <a:gd name="T73" fmla="*/ 2147483646 h 196"/>
              <a:gd name="T74" fmla="*/ 2147483646 w 367"/>
              <a:gd name="T75" fmla="*/ 2147483646 h 196"/>
              <a:gd name="T76" fmla="*/ 2147483646 w 367"/>
              <a:gd name="T77" fmla="*/ 2147483646 h 196"/>
              <a:gd name="T78" fmla="*/ 2147483646 w 367"/>
              <a:gd name="T79" fmla="*/ 2147483646 h 196"/>
              <a:gd name="T80" fmla="*/ 2147483646 w 367"/>
              <a:gd name="T81" fmla="*/ 2147483646 h 196"/>
              <a:gd name="T82" fmla="*/ 2147483646 w 367"/>
              <a:gd name="T83" fmla="*/ 2147483646 h 196"/>
              <a:gd name="T84" fmla="*/ 2147483646 w 367"/>
              <a:gd name="T85" fmla="*/ 2147483646 h 196"/>
              <a:gd name="T86" fmla="*/ 2147483646 w 367"/>
              <a:gd name="T87" fmla="*/ 2147483646 h 196"/>
              <a:gd name="T88" fmla="*/ 2147483646 w 367"/>
              <a:gd name="T89" fmla="*/ 2147483646 h 19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7"/>
              <a:gd name="T136" fmla="*/ 0 h 196"/>
              <a:gd name="T137" fmla="*/ 367 w 367"/>
              <a:gd name="T138" fmla="*/ 196 h 19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7" h="196">
                <a:moveTo>
                  <a:pt x="134" y="28"/>
                </a:moveTo>
                <a:lnTo>
                  <a:pt x="129" y="21"/>
                </a:lnTo>
                <a:lnTo>
                  <a:pt x="123" y="15"/>
                </a:lnTo>
                <a:lnTo>
                  <a:pt x="116" y="11"/>
                </a:lnTo>
                <a:lnTo>
                  <a:pt x="109" y="7"/>
                </a:lnTo>
                <a:lnTo>
                  <a:pt x="101" y="6"/>
                </a:lnTo>
                <a:lnTo>
                  <a:pt x="94" y="7"/>
                </a:lnTo>
                <a:lnTo>
                  <a:pt x="88" y="9"/>
                </a:lnTo>
                <a:lnTo>
                  <a:pt x="82" y="15"/>
                </a:lnTo>
                <a:lnTo>
                  <a:pt x="74" y="11"/>
                </a:lnTo>
                <a:lnTo>
                  <a:pt x="65" y="9"/>
                </a:lnTo>
                <a:lnTo>
                  <a:pt x="55" y="13"/>
                </a:lnTo>
                <a:lnTo>
                  <a:pt x="46" y="19"/>
                </a:lnTo>
                <a:lnTo>
                  <a:pt x="39" y="28"/>
                </a:lnTo>
                <a:lnTo>
                  <a:pt x="35" y="39"/>
                </a:lnTo>
                <a:lnTo>
                  <a:pt x="33" y="53"/>
                </a:lnTo>
                <a:lnTo>
                  <a:pt x="37" y="69"/>
                </a:lnTo>
                <a:lnTo>
                  <a:pt x="25" y="69"/>
                </a:lnTo>
                <a:lnTo>
                  <a:pt x="16" y="75"/>
                </a:lnTo>
                <a:lnTo>
                  <a:pt x="10" y="84"/>
                </a:lnTo>
                <a:lnTo>
                  <a:pt x="9" y="94"/>
                </a:lnTo>
                <a:lnTo>
                  <a:pt x="7" y="103"/>
                </a:lnTo>
                <a:lnTo>
                  <a:pt x="2" y="112"/>
                </a:lnTo>
                <a:lnTo>
                  <a:pt x="3" y="124"/>
                </a:lnTo>
                <a:lnTo>
                  <a:pt x="18" y="136"/>
                </a:lnTo>
                <a:lnTo>
                  <a:pt x="6" y="143"/>
                </a:lnTo>
                <a:lnTo>
                  <a:pt x="0" y="152"/>
                </a:lnTo>
                <a:lnTo>
                  <a:pt x="0" y="163"/>
                </a:lnTo>
                <a:lnTo>
                  <a:pt x="6" y="173"/>
                </a:lnTo>
                <a:lnTo>
                  <a:pt x="14" y="181"/>
                </a:lnTo>
                <a:lnTo>
                  <a:pt x="28" y="186"/>
                </a:lnTo>
                <a:lnTo>
                  <a:pt x="43" y="186"/>
                </a:lnTo>
                <a:lnTo>
                  <a:pt x="61" y="178"/>
                </a:lnTo>
                <a:lnTo>
                  <a:pt x="66" y="184"/>
                </a:lnTo>
                <a:lnTo>
                  <a:pt x="75" y="189"/>
                </a:lnTo>
                <a:lnTo>
                  <a:pt x="88" y="192"/>
                </a:lnTo>
                <a:lnTo>
                  <a:pt x="100" y="192"/>
                </a:lnTo>
                <a:lnTo>
                  <a:pt x="113" y="190"/>
                </a:lnTo>
                <a:lnTo>
                  <a:pt x="123" y="185"/>
                </a:lnTo>
                <a:lnTo>
                  <a:pt x="130" y="177"/>
                </a:lnTo>
                <a:lnTo>
                  <a:pt x="132" y="164"/>
                </a:lnTo>
                <a:lnTo>
                  <a:pt x="138" y="165"/>
                </a:lnTo>
                <a:lnTo>
                  <a:pt x="145" y="164"/>
                </a:lnTo>
                <a:lnTo>
                  <a:pt x="151" y="160"/>
                </a:lnTo>
                <a:lnTo>
                  <a:pt x="155" y="155"/>
                </a:lnTo>
                <a:lnTo>
                  <a:pt x="159" y="149"/>
                </a:lnTo>
                <a:lnTo>
                  <a:pt x="159" y="142"/>
                </a:lnTo>
                <a:lnTo>
                  <a:pt x="158" y="136"/>
                </a:lnTo>
                <a:lnTo>
                  <a:pt x="153" y="130"/>
                </a:lnTo>
                <a:lnTo>
                  <a:pt x="146" y="119"/>
                </a:lnTo>
                <a:lnTo>
                  <a:pt x="146" y="107"/>
                </a:lnTo>
                <a:lnTo>
                  <a:pt x="153" y="98"/>
                </a:lnTo>
                <a:lnTo>
                  <a:pt x="165" y="96"/>
                </a:lnTo>
                <a:lnTo>
                  <a:pt x="165" y="101"/>
                </a:lnTo>
                <a:lnTo>
                  <a:pt x="168" y="104"/>
                </a:lnTo>
                <a:lnTo>
                  <a:pt x="173" y="106"/>
                </a:lnTo>
                <a:lnTo>
                  <a:pt x="179" y="109"/>
                </a:lnTo>
                <a:lnTo>
                  <a:pt x="185" y="110"/>
                </a:lnTo>
                <a:lnTo>
                  <a:pt x="191" y="111"/>
                </a:lnTo>
                <a:lnTo>
                  <a:pt x="197" y="110"/>
                </a:lnTo>
                <a:lnTo>
                  <a:pt x="202" y="109"/>
                </a:lnTo>
                <a:lnTo>
                  <a:pt x="200" y="117"/>
                </a:lnTo>
                <a:lnTo>
                  <a:pt x="200" y="125"/>
                </a:lnTo>
                <a:lnTo>
                  <a:pt x="204" y="133"/>
                </a:lnTo>
                <a:lnTo>
                  <a:pt x="208" y="140"/>
                </a:lnTo>
                <a:lnTo>
                  <a:pt x="212" y="148"/>
                </a:lnTo>
                <a:lnTo>
                  <a:pt x="211" y="156"/>
                </a:lnTo>
                <a:lnTo>
                  <a:pt x="206" y="163"/>
                </a:lnTo>
                <a:lnTo>
                  <a:pt x="202" y="169"/>
                </a:lnTo>
                <a:lnTo>
                  <a:pt x="197" y="174"/>
                </a:lnTo>
                <a:lnTo>
                  <a:pt x="198" y="184"/>
                </a:lnTo>
                <a:lnTo>
                  <a:pt x="205" y="192"/>
                </a:lnTo>
                <a:lnTo>
                  <a:pt x="222" y="195"/>
                </a:lnTo>
                <a:lnTo>
                  <a:pt x="236" y="194"/>
                </a:lnTo>
                <a:lnTo>
                  <a:pt x="244" y="190"/>
                </a:lnTo>
                <a:lnTo>
                  <a:pt x="249" y="186"/>
                </a:lnTo>
                <a:lnTo>
                  <a:pt x="255" y="181"/>
                </a:lnTo>
                <a:lnTo>
                  <a:pt x="258" y="179"/>
                </a:lnTo>
                <a:lnTo>
                  <a:pt x="263" y="179"/>
                </a:lnTo>
                <a:lnTo>
                  <a:pt x="267" y="178"/>
                </a:lnTo>
                <a:lnTo>
                  <a:pt x="272" y="179"/>
                </a:lnTo>
                <a:lnTo>
                  <a:pt x="278" y="180"/>
                </a:lnTo>
                <a:lnTo>
                  <a:pt x="283" y="182"/>
                </a:lnTo>
                <a:lnTo>
                  <a:pt x="288" y="186"/>
                </a:lnTo>
                <a:lnTo>
                  <a:pt x="294" y="190"/>
                </a:lnTo>
                <a:lnTo>
                  <a:pt x="299" y="193"/>
                </a:lnTo>
                <a:lnTo>
                  <a:pt x="306" y="195"/>
                </a:lnTo>
                <a:lnTo>
                  <a:pt x="317" y="196"/>
                </a:lnTo>
                <a:lnTo>
                  <a:pt x="327" y="195"/>
                </a:lnTo>
                <a:lnTo>
                  <a:pt x="337" y="192"/>
                </a:lnTo>
                <a:lnTo>
                  <a:pt x="347" y="187"/>
                </a:lnTo>
                <a:lnTo>
                  <a:pt x="356" y="179"/>
                </a:lnTo>
                <a:lnTo>
                  <a:pt x="362" y="167"/>
                </a:lnTo>
                <a:lnTo>
                  <a:pt x="367" y="147"/>
                </a:lnTo>
                <a:lnTo>
                  <a:pt x="366" y="135"/>
                </a:lnTo>
                <a:lnTo>
                  <a:pt x="360" y="129"/>
                </a:lnTo>
                <a:lnTo>
                  <a:pt x="352" y="127"/>
                </a:lnTo>
                <a:lnTo>
                  <a:pt x="347" y="120"/>
                </a:lnTo>
                <a:lnTo>
                  <a:pt x="349" y="110"/>
                </a:lnTo>
                <a:lnTo>
                  <a:pt x="350" y="98"/>
                </a:lnTo>
                <a:lnTo>
                  <a:pt x="339" y="89"/>
                </a:lnTo>
                <a:lnTo>
                  <a:pt x="333" y="86"/>
                </a:lnTo>
                <a:lnTo>
                  <a:pt x="331" y="80"/>
                </a:lnTo>
                <a:lnTo>
                  <a:pt x="329" y="73"/>
                </a:lnTo>
                <a:lnTo>
                  <a:pt x="329" y="66"/>
                </a:lnTo>
                <a:lnTo>
                  <a:pt x="329" y="58"/>
                </a:lnTo>
                <a:lnTo>
                  <a:pt x="327" y="50"/>
                </a:lnTo>
                <a:lnTo>
                  <a:pt x="320" y="43"/>
                </a:lnTo>
                <a:lnTo>
                  <a:pt x="310" y="36"/>
                </a:lnTo>
                <a:lnTo>
                  <a:pt x="297" y="31"/>
                </a:lnTo>
                <a:lnTo>
                  <a:pt x="287" y="30"/>
                </a:lnTo>
                <a:lnTo>
                  <a:pt x="279" y="31"/>
                </a:lnTo>
                <a:lnTo>
                  <a:pt x="273" y="34"/>
                </a:lnTo>
                <a:lnTo>
                  <a:pt x="267" y="37"/>
                </a:lnTo>
                <a:lnTo>
                  <a:pt x="264" y="41"/>
                </a:lnTo>
                <a:lnTo>
                  <a:pt x="261" y="44"/>
                </a:lnTo>
                <a:lnTo>
                  <a:pt x="260" y="46"/>
                </a:lnTo>
                <a:lnTo>
                  <a:pt x="258" y="37"/>
                </a:lnTo>
                <a:lnTo>
                  <a:pt x="253" y="28"/>
                </a:lnTo>
                <a:lnTo>
                  <a:pt x="248" y="20"/>
                </a:lnTo>
                <a:lnTo>
                  <a:pt x="240" y="13"/>
                </a:lnTo>
                <a:lnTo>
                  <a:pt x="230" y="8"/>
                </a:lnTo>
                <a:lnTo>
                  <a:pt x="221" y="6"/>
                </a:lnTo>
                <a:lnTo>
                  <a:pt x="211" y="7"/>
                </a:lnTo>
                <a:lnTo>
                  <a:pt x="202" y="13"/>
                </a:lnTo>
                <a:lnTo>
                  <a:pt x="198" y="6"/>
                </a:lnTo>
                <a:lnTo>
                  <a:pt x="191" y="0"/>
                </a:lnTo>
                <a:lnTo>
                  <a:pt x="184" y="1"/>
                </a:lnTo>
                <a:lnTo>
                  <a:pt x="179" y="9"/>
                </a:lnTo>
                <a:lnTo>
                  <a:pt x="174" y="6"/>
                </a:lnTo>
                <a:lnTo>
                  <a:pt x="167" y="5"/>
                </a:lnTo>
                <a:lnTo>
                  <a:pt x="160" y="4"/>
                </a:lnTo>
                <a:lnTo>
                  <a:pt x="152" y="5"/>
                </a:lnTo>
                <a:lnTo>
                  <a:pt x="145" y="8"/>
                </a:lnTo>
                <a:lnTo>
                  <a:pt x="139" y="13"/>
                </a:lnTo>
                <a:lnTo>
                  <a:pt x="135" y="20"/>
                </a:lnTo>
                <a:lnTo>
                  <a:pt x="134" y="28"/>
                </a:lnTo>
                <a:close/>
              </a:path>
            </a:pathLst>
          </a:custGeom>
          <a:solidFill>
            <a:srgbClr val="7FE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92" name="Object 2">
            <a:extLst>
              <a:ext uri="{FF2B5EF4-FFF2-40B4-BE49-F238E27FC236}">
                <a16:creationId xmlns:a16="http://schemas.microsoft.com/office/drawing/2014/main" id="{C8A7867F-55D8-CB49-9845-73FF8C8740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9647"/>
              </p:ext>
            </p:extLst>
          </p:nvPr>
        </p:nvGraphicFramePr>
        <p:xfrm>
          <a:off x="8757544" y="1829147"/>
          <a:ext cx="1937303" cy="2641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Clip" r:id="rId4" imgW="2424113" imgH="3238500" progId="">
                  <p:embed/>
                </p:oleObj>
              </mc:Choice>
              <mc:Fallback>
                <p:oleObj name="Clip" r:id="rId4" imgW="2424113" imgH="3238500" progId="">
                  <p:embed/>
                  <p:pic>
                    <p:nvPicPr>
                      <p:cNvPr id="92" name="Object 2">
                        <a:extLst>
                          <a:ext uri="{FF2B5EF4-FFF2-40B4-BE49-F238E27FC236}">
                            <a16:creationId xmlns:a16="http://schemas.microsoft.com/office/drawing/2014/main" id="{C8A7867F-55D8-CB49-9845-73FF8C8740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7544" y="1829147"/>
                        <a:ext cx="1937303" cy="2641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Freeform 85">
            <a:extLst>
              <a:ext uri="{FF2B5EF4-FFF2-40B4-BE49-F238E27FC236}">
                <a16:creationId xmlns:a16="http://schemas.microsoft.com/office/drawing/2014/main" id="{66702F0C-2D4D-CD42-B6B4-802BC65BD944}"/>
              </a:ext>
            </a:extLst>
          </p:cNvPr>
          <p:cNvSpPr>
            <a:spLocks/>
          </p:cNvSpPr>
          <p:nvPr/>
        </p:nvSpPr>
        <p:spPr bwMode="auto">
          <a:xfrm>
            <a:off x="10947724" y="5209465"/>
            <a:ext cx="613673" cy="363972"/>
          </a:xfrm>
          <a:custGeom>
            <a:avLst/>
            <a:gdLst>
              <a:gd name="T0" fmla="*/ 2147483647 w 326"/>
              <a:gd name="T1" fmla="*/ 2147483647 h 172"/>
              <a:gd name="T2" fmla="*/ 2147483647 w 326"/>
              <a:gd name="T3" fmla="*/ 2147483647 h 172"/>
              <a:gd name="T4" fmla="*/ 2147483647 w 326"/>
              <a:gd name="T5" fmla="*/ 2147483647 h 172"/>
              <a:gd name="T6" fmla="*/ 2147483647 w 326"/>
              <a:gd name="T7" fmla="*/ 2147483647 h 172"/>
              <a:gd name="T8" fmla="*/ 2147483647 w 326"/>
              <a:gd name="T9" fmla="*/ 2147483647 h 172"/>
              <a:gd name="T10" fmla="*/ 2147483647 w 326"/>
              <a:gd name="T11" fmla="*/ 2147483647 h 172"/>
              <a:gd name="T12" fmla="*/ 2147483647 w 326"/>
              <a:gd name="T13" fmla="*/ 2147483647 h 172"/>
              <a:gd name="T14" fmla="*/ 0 w 326"/>
              <a:gd name="T15" fmla="*/ 2147483647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6"/>
              <a:gd name="T25" fmla="*/ 0 h 172"/>
              <a:gd name="T26" fmla="*/ 326 w 326"/>
              <a:gd name="T27" fmla="*/ 172 h 1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6" h="172">
                <a:moveTo>
                  <a:pt x="42" y="59"/>
                </a:moveTo>
                <a:cubicBezTo>
                  <a:pt x="53" y="73"/>
                  <a:pt x="88" y="125"/>
                  <a:pt x="109" y="142"/>
                </a:cubicBezTo>
                <a:cubicBezTo>
                  <a:pt x="135" y="153"/>
                  <a:pt x="148" y="172"/>
                  <a:pt x="169" y="164"/>
                </a:cubicBezTo>
                <a:cubicBezTo>
                  <a:pt x="188" y="152"/>
                  <a:pt x="205" y="97"/>
                  <a:pt x="226" y="71"/>
                </a:cubicBezTo>
                <a:cubicBezTo>
                  <a:pt x="248" y="46"/>
                  <a:pt x="288" y="18"/>
                  <a:pt x="298" y="9"/>
                </a:cubicBezTo>
                <a:cubicBezTo>
                  <a:pt x="308" y="0"/>
                  <a:pt x="326" y="16"/>
                  <a:pt x="286" y="15"/>
                </a:cubicBezTo>
                <a:cubicBezTo>
                  <a:pt x="232" y="6"/>
                  <a:pt x="111" y="7"/>
                  <a:pt x="58" y="4"/>
                </a:cubicBezTo>
                <a:cubicBezTo>
                  <a:pt x="10" y="3"/>
                  <a:pt x="12" y="7"/>
                  <a:pt x="0" y="8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" name="Freeform 86">
            <a:extLst>
              <a:ext uri="{FF2B5EF4-FFF2-40B4-BE49-F238E27FC236}">
                <a16:creationId xmlns:a16="http://schemas.microsoft.com/office/drawing/2014/main" id="{4F8AB89B-007E-A148-B942-19BA7D769F26}"/>
              </a:ext>
            </a:extLst>
          </p:cNvPr>
          <p:cNvSpPr>
            <a:spLocks/>
          </p:cNvSpPr>
          <p:nvPr/>
        </p:nvSpPr>
        <p:spPr bwMode="auto">
          <a:xfrm>
            <a:off x="-13754" y="3044679"/>
            <a:ext cx="12338613" cy="2526642"/>
          </a:xfrm>
          <a:custGeom>
            <a:avLst/>
            <a:gdLst>
              <a:gd name="T0" fmla="*/ 0 w 6541"/>
              <a:gd name="T1" fmla="*/ 0 h 1194"/>
              <a:gd name="T2" fmla="*/ 2147483646 w 6541"/>
              <a:gd name="T3" fmla="*/ 2147483646 h 1194"/>
              <a:gd name="T4" fmla="*/ 2147483646 w 6541"/>
              <a:gd name="T5" fmla="*/ 2147483646 h 1194"/>
              <a:gd name="T6" fmla="*/ 2147483646 w 6541"/>
              <a:gd name="T7" fmla="*/ 2147483646 h 1194"/>
              <a:gd name="T8" fmla="*/ 2147483646 w 6541"/>
              <a:gd name="T9" fmla="*/ 2147483646 h 1194"/>
              <a:gd name="T10" fmla="*/ 2147483646 w 6541"/>
              <a:gd name="T11" fmla="*/ 2147483646 h 1194"/>
              <a:gd name="T12" fmla="*/ 2147483646 w 6541"/>
              <a:gd name="T13" fmla="*/ 2147483646 h 1194"/>
              <a:gd name="T14" fmla="*/ 2147483646 w 6541"/>
              <a:gd name="T15" fmla="*/ 2147483646 h 1194"/>
              <a:gd name="T16" fmla="*/ 2147483646 w 6541"/>
              <a:gd name="T17" fmla="*/ 2147483646 h 1194"/>
              <a:gd name="T18" fmla="*/ 2147483646 w 6541"/>
              <a:gd name="T19" fmla="*/ 2147483646 h 1194"/>
              <a:gd name="T20" fmla="*/ 2147483646 w 6541"/>
              <a:gd name="T21" fmla="*/ 2147483646 h 1194"/>
              <a:gd name="T22" fmla="*/ 2147483646 w 6541"/>
              <a:gd name="T23" fmla="*/ 2147483646 h 1194"/>
              <a:gd name="T24" fmla="*/ 2147483646 w 6541"/>
              <a:gd name="T25" fmla="*/ 2147483646 h 1194"/>
              <a:gd name="T26" fmla="*/ 2147483646 w 6541"/>
              <a:gd name="T27" fmla="*/ 2147483646 h 11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541"/>
              <a:gd name="T43" fmla="*/ 0 h 1194"/>
              <a:gd name="T44" fmla="*/ 6541 w 6541"/>
              <a:gd name="T45" fmla="*/ 1194 h 119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541" h="1194">
                <a:moveTo>
                  <a:pt x="0" y="0"/>
                </a:moveTo>
                <a:cubicBezTo>
                  <a:pt x="173" y="4"/>
                  <a:pt x="656" y="4"/>
                  <a:pt x="1037" y="32"/>
                </a:cubicBezTo>
                <a:cubicBezTo>
                  <a:pt x="1418" y="60"/>
                  <a:pt x="1940" y="126"/>
                  <a:pt x="2285" y="167"/>
                </a:cubicBezTo>
                <a:cubicBezTo>
                  <a:pt x="2630" y="208"/>
                  <a:pt x="2875" y="247"/>
                  <a:pt x="3109" y="281"/>
                </a:cubicBezTo>
                <a:cubicBezTo>
                  <a:pt x="3343" y="315"/>
                  <a:pt x="3473" y="334"/>
                  <a:pt x="3691" y="369"/>
                </a:cubicBezTo>
                <a:cubicBezTo>
                  <a:pt x="3909" y="404"/>
                  <a:pt x="4175" y="420"/>
                  <a:pt x="4416" y="493"/>
                </a:cubicBezTo>
                <a:cubicBezTo>
                  <a:pt x="4657" y="566"/>
                  <a:pt x="4933" y="740"/>
                  <a:pt x="5139" y="807"/>
                </a:cubicBezTo>
                <a:cubicBezTo>
                  <a:pt x="5345" y="874"/>
                  <a:pt x="5532" y="847"/>
                  <a:pt x="5652" y="892"/>
                </a:cubicBezTo>
                <a:cubicBezTo>
                  <a:pt x="5772" y="937"/>
                  <a:pt x="5811" y="1029"/>
                  <a:pt x="5862" y="1076"/>
                </a:cubicBezTo>
                <a:cubicBezTo>
                  <a:pt x="5915" y="1124"/>
                  <a:pt x="5919" y="1167"/>
                  <a:pt x="5956" y="1173"/>
                </a:cubicBezTo>
                <a:cubicBezTo>
                  <a:pt x="5980" y="1190"/>
                  <a:pt x="5992" y="1194"/>
                  <a:pt x="6009" y="1180"/>
                </a:cubicBezTo>
                <a:cubicBezTo>
                  <a:pt x="6026" y="1166"/>
                  <a:pt x="6028" y="1130"/>
                  <a:pt x="6061" y="1088"/>
                </a:cubicBezTo>
                <a:cubicBezTo>
                  <a:pt x="6157" y="1043"/>
                  <a:pt x="6128" y="976"/>
                  <a:pt x="6208" y="929"/>
                </a:cubicBezTo>
                <a:cubicBezTo>
                  <a:pt x="6288" y="882"/>
                  <a:pt x="6472" y="832"/>
                  <a:pt x="6541" y="807"/>
                </a:cubicBezTo>
              </a:path>
            </a:pathLst>
          </a:custGeom>
          <a:noFill/>
          <a:ln w="28575">
            <a:solidFill>
              <a:srgbClr val="CC99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Freeform 87">
            <a:extLst>
              <a:ext uri="{FF2B5EF4-FFF2-40B4-BE49-F238E27FC236}">
                <a16:creationId xmlns:a16="http://schemas.microsoft.com/office/drawing/2014/main" id="{0E481898-75E2-0441-A263-E4CCE9DF7B1F}"/>
              </a:ext>
            </a:extLst>
          </p:cNvPr>
          <p:cNvSpPr>
            <a:spLocks/>
          </p:cNvSpPr>
          <p:nvPr/>
        </p:nvSpPr>
        <p:spPr bwMode="auto">
          <a:xfrm>
            <a:off x="-1619" y="3882606"/>
            <a:ext cx="10963595" cy="1390289"/>
          </a:xfrm>
          <a:custGeom>
            <a:avLst/>
            <a:gdLst>
              <a:gd name="T0" fmla="*/ 2147483646 w 5829"/>
              <a:gd name="T1" fmla="*/ 2147483646 h 657"/>
              <a:gd name="T2" fmla="*/ 2147483646 w 5829"/>
              <a:gd name="T3" fmla="*/ 2147483646 h 657"/>
              <a:gd name="T4" fmla="*/ 2147483646 w 5829"/>
              <a:gd name="T5" fmla="*/ 2147483646 h 657"/>
              <a:gd name="T6" fmla="*/ 2147483646 w 5829"/>
              <a:gd name="T7" fmla="*/ 2147483646 h 657"/>
              <a:gd name="T8" fmla="*/ 2147483646 w 5829"/>
              <a:gd name="T9" fmla="*/ 2147483646 h 657"/>
              <a:gd name="T10" fmla="*/ 2147483646 w 5829"/>
              <a:gd name="T11" fmla="*/ 2147483646 h 657"/>
              <a:gd name="T12" fmla="*/ 2147483646 w 5829"/>
              <a:gd name="T13" fmla="*/ 2147483646 h 657"/>
              <a:gd name="T14" fmla="*/ 0 w 5829"/>
              <a:gd name="T15" fmla="*/ 0 h 65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29"/>
              <a:gd name="T25" fmla="*/ 0 h 657"/>
              <a:gd name="T26" fmla="*/ 5829 w 5829"/>
              <a:gd name="T27" fmla="*/ 657 h 65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29" h="657">
                <a:moveTo>
                  <a:pt x="5829" y="657"/>
                </a:moveTo>
                <a:cubicBezTo>
                  <a:pt x="5805" y="648"/>
                  <a:pt x="5747" y="624"/>
                  <a:pt x="5682" y="605"/>
                </a:cubicBezTo>
                <a:cubicBezTo>
                  <a:pt x="5617" y="586"/>
                  <a:pt x="5554" y="570"/>
                  <a:pt x="5441" y="543"/>
                </a:cubicBezTo>
                <a:cubicBezTo>
                  <a:pt x="5327" y="516"/>
                  <a:pt x="5177" y="478"/>
                  <a:pt x="5002" y="441"/>
                </a:cubicBezTo>
                <a:cubicBezTo>
                  <a:pt x="4827" y="404"/>
                  <a:pt x="4777" y="368"/>
                  <a:pt x="4390" y="321"/>
                </a:cubicBezTo>
                <a:cubicBezTo>
                  <a:pt x="4002" y="274"/>
                  <a:pt x="3155" y="195"/>
                  <a:pt x="2675" y="154"/>
                </a:cubicBezTo>
                <a:cubicBezTo>
                  <a:pt x="2195" y="113"/>
                  <a:pt x="1955" y="100"/>
                  <a:pt x="1510" y="74"/>
                </a:cubicBezTo>
                <a:cubicBezTo>
                  <a:pt x="1064" y="48"/>
                  <a:pt x="314" y="15"/>
                  <a:pt x="0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Text Box 88">
            <a:extLst>
              <a:ext uri="{FF2B5EF4-FFF2-40B4-BE49-F238E27FC236}">
                <a16:creationId xmlns:a16="http://schemas.microsoft.com/office/drawing/2014/main" id="{D9D6240D-F19A-A74C-893A-2E3D1AFF4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996" y="5512481"/>
            <a:ext cx="3071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Montserrat" pitchFamily="2" charset="77"/>
              </a:rPr>
              <a:t>Shallow Ground Water Flow</a:t>
            </a:r>
          </a:p>
        </p:txBody>
      </p:sp>
      <p:sp>
        <p:nvSpPr>
          <p:cNvPr id="97" name="Freeform 89">
            <a:extLst>
              <a:ext uri="{FF2B5EF4-FFF2-40B4-BE49-F238E27FC236}">
                <a16:creationId xmlns:a16="http://schemas.microsoft.com/office/drawing/2014/main" id="{3419F68E-C9A2-8C4B-B136-33AE20F3E0DC}"/>
              </a:ext>
            </a:extLst>
          </p:cNvPr>
          <p:cNvSpPr>
            <a:spLocks/>
          </p:cNvSpPr>
          <p:nvPr/>
        </p:nvSpPr>
        <p:spPr bwMode="auto">
          <a:xfrm>
            <a:off x="5166497" y="4263563"/>
            <a:ext cx="1906619" cy="686758"/>
          </a:xfrm>
          <a:custGeom>
            <a:avLst/>
            <a:gdLst>
              <a:gd name="T0" fmla="*/ 0 w 1343"/>
              <a:gd name="T1" fmla="*/ 0 h 403"/>
              <a:gd name="T2" fmla="*/ 2147483646 w 1343"/>
              <a:gd name="T3" fmla="*/ 2147483646 h 403"/>
              <a:gd name="T4" fmla="*/ 2147483646 w 1343"/>
              <a:gd name="T5" fmla="*/ 2147483646 h 403"/>
              <a:gd name="T6" fmla="*/ 2147483646 w 1343"/>
              <a:gd name="T7" fmla="*/ 2147483646 h 403"/>
              <a:gd name="T8" fmla="*/ 2147483646 w 1343"/>
              <a:gd name="T9" fmla="*/ 2147483646 h 403"/>
              <a:gd name="T10" fmla="*/ 2147483646 w 1343"/>
              <a:gd name="T11" fmla="*/ 2147483646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3"/>
              <a:gd name="T19" fmla="*/ 0 h 403"/>
              <a:gd name="T20" fmla="*/ 1343 w 1343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3" h="403">
                <a:moveTo>
                  <a:pt x="0" y="0"/>
                </a:moveTo>
                <a:cubicBezTo>
                  <a:pt x="69" y="35"/>
                  <a:pt x="286" y="154"/>
                  <a:pt x="414" y="210"/>
                </a:cubicBezTo>
                <a:cubicBezTo>
                  <a:pt x="542" y="266"/>
                  <a:pt x="651" y="307"/>
                  <a:pt x="768" y="336"/>
                </a:cubicBezTo>
                <a:cubicBezTo>
                  <a:pt x="885" y="365"/>
                  <a:pt x="1045" y="373"/>
                  <a:pt x="1116" y="384"/>
                </a:cubicBezTo>
                <a:cubicBezTo>
                  <a:pt x="1187" y="395"/>
                  <a:pt x="1156" y="403"/>
                  <a:pt x="1194" y="402"/>
                </a:cubicBezTo>
                <a:cubicBezTo>
                  <a:pt x="1232" y="401"/>
                  <a:pt x="1312" y="381"/>
                  <a:pt x="1343" y="375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Freeform 90">
            <a:extLst>
              <a:ext uri="{FF2B5EF4-FFF2-40B4-BE49-F238E27FC236}">
                <a16:creationId xmlns:a16="http://schemas.microsoft.com/office/drawing/2014/main" id="{3E32A6DD-4433-1F44-9937-7CD0B497E959}"/>
              </a:ext>
            </a:extLst>
          </p:cNvPr>
          <p:cNvSpPr>
            <a:spLocks/>
          </p:cNvSpPr>
          <p:nvPr/>
        </p:nvSpPr>
        <p:spPr bwMode="auto">
          <a:xfrm>
            <a:off x="7195851" y="4565109"/>
            <a:ext cx="1906619" cy="444384"/>
          </a:xfrm>
          <a:custGeom>
            <a:avLst/>
            <a:gdLst>
              <a:gd name="T0" fmla="*/ 0 w 1014"/>
              <a:gd name="T1" fmla="*/ 0 h 210"/>
              <a:gd name="T2" fmla="*/ 2147483646 w 1014"/>
              <a:gd name="T3" fmla="*/ 2147483646 h 210"/>
              <a:gd name="T4" fmla="*/ 2147483646 w 1014"/>
              <a:gd name="T5" fmla="*/ 2147483646 h 210"/>
              <a:gd name="T6" fmla="*/ 2147483646 w 1014"/>
              <a:gd name="T7" fmla="*/ 2147483646 h 210"/>
              <a:gd name="T8" fmla="*/ 2147483646 w 1014"/>
              <a:gd name="T9" fmla="*/ 2147483646 h 210"/>
              <a:gd name="T10" fmla="*/ 2147483646 w 1014"/>
              <a:gd name="T11" fmla="*/ 2147483646 h 2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14"/>
              <a:gd name="T19" fmla="*/ 0 h 210"/>
              <a:gd name="T20" fmla="*/ 1014 w 1014"/>
              <a:gd name="T21" fmla="*/ 210 h 2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14" h="210">
                <a:moveTo>
                  <a:pt x="0" y="0"/>
                </a:moveTo>
                <a:cubicBezTo>
                  <a:pt x="35" y="19"/>
                  <a:pt x="131" y="85"/>
                  <a:pt x="209" y="112"/>
                </a:cubicBezTo>
                <a:cubicBezTo>
                  <a:pt x="287" y="139"/>
                  <a:pt x="420" y="154"/>
                  <a:pt x="471" y="164"/>
                </a:cubicBezTo>
                <a:cubicBezTo>
                  <a:pt x="522" y="174"/>
                  <a:pt x="460" y="166"/>
                  <a:pt x="517" y="171"/>
                </a:cubicBezTo>
                <a:cubicBezTo>
                  <a:pt x="574" y="176"/>
                  <a:pt x="728" y="191"/>
                  <a:pt x="811" y="197"/>
                </a:cubicBezTo>
                <a:cubicBezTo>
                  <a:pt x="894" y="203"/>
                  <a:pt x="972" y="207"/>
                  <a:pt x="1014" y="210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" name="Group 91">
            <a:extLst>
              <a:ext uri="{FF2B5EF4-FFF2-40B4-BE49-F238E27FC236}">
                <a16:creationId xmlns:a16="http://schemas.microsoft.com/office/drawing/2014/main" id="{CF0CFDDB-77B5-A547-8CB7-F48B114010D4}"/>
              </a:ext>
            </a:extLst>
          </p:cNvPr>
          <p:cNvGrpSpPr>
            <a:grpSpLocks/>
          </p:cNvGrpSpPr>
          <p:nvPr/>
        </p:nvGrpSpPr>
        <p:grpSpPr bwMode="auto">
          <a:xfrm>
            <a:off x="9568016" y="2037408"/>
            <a:ext cx="1303527" cy="2810201"/>
            <a:chOff x="6700" y="2337"/>
            <a:chExt cx="895" cy="1458"/>
          </a:xfrm>
        </p:grpSpPr>
        <p:sp>
          <p:nvSpPr>
            <p:cNvPr id="100" name="Freeform 92">
              <a:extLst>
                <a:ext uri="{FF2B5EF4-FFF2-40B4-BE49-F238E27FC236}">
                  <a16:creationId xmlns:a16="http://schemas.microsoft.com/office/drawing/2014/main" id="{83CF32EA-8EF1-504D-93FB-893F0FAA6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93">
              <a:extLst>
                <a:ext uri="{FF2B5EF4-FFF2-40B4-BE49-F238E27FC236}">
                  <a16:creationId xmlns:a16="http://schemas.microsoft.com/office/drawing/2014/main" id="{BB2C3EB6-F3E4-0143-B3DF-1E4A53DF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94">
              <a:extLst>
                <a:ext uri="{FF2B5EF4-FFF2-40B4-BE49-F238E27FC236}">
                  <a16:creationId xmlns:a16="http://schemas.microsoft.com/office/drawing/2014/main" id="{FB303C58-3166-1B45-A691-99405E39D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95">
              <a:extLst>
                <a:ext uri="{FF2B5EF4-FFF2-40B4-BE49-F238E27FC236}">
                  <a16:creationId xmlns:a16="http://schemas.microsoft.com/office/drawing/2014/main" id="{D20F9934-C628-FD45-9A88-E3335446F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96">
              <a:extLst>
                <a:ext uri="{FF2B5EF4-FFF2-40B4-BE49-F238E27FC236}">
                  <a16:creationId xmlns:a16="http://schemas.microsoft.com/office/drawing/2014/main" id="{3E0B9FF2-39BA-A844-BDE4-7B9D4AFAC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97">
              <a:extLst>
                <a:ext uri="{FF2B5EF4-FFF2-40B4-BE49-F238E27FC236}">
                  <a16:creationId xmlns:a16="http://schemas.microsoft.com/office/drawing/2014/main" id="{53B052D3-6BEE-EB4B-9200-52ADD2283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98">
              <a:extLst>
                <a:ext uri="{FF2B5EF4-FFF2-40B4-BE49-F238E27FC236}">
                  <a16:creationId xmlns:a16="http://schemas.microsoft.com/office/drawing/2014/main" id="{8E0A1896-3610-BF46-AF2F-5BA5B42F0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99">
              <a:extLst>
                <a:ext uri="{FF2B5EF4-FFF2-40B4-BE49-F238E27FC236}">
                  <a16:creationId xmlns:a16="http://schemas.microsoft.com/office/drawing/2014/main" id="{028A5E08-1C8D-DE45-9F08-7DF5C0D55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00">
              <a:extLst>
                <a:ext uri="{FF2B5EF4-FFF2-40B4-BE49-F238E27FC236}">
                  <a16:creationId xmlns:a16="http://schemas.microsoft.com/office/drawing/2014/main" id="{803DDC1C-4FA1-6B4E-B018-765DA4F63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01">
              <a:extLst>
                <a:ext uri="{FF2B5EF4-FFF2-40B4-BE49-F238E27FC236}">
                  <a16:creationId xmlns:a16="http://schemas.microsoft.com/office/drawing/2014/main" id="{ACC83237-2EAE-7842-B6F7-10CBD9FC6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02">
              <a:extLst>
                <a:ext uri="{FF2B5EF4-FFF2-40B4-BE49-F238E27FC236}">
                  <a16:creationId xmlns:a16="http://schemas.microsoft.com/office/drawing/2014/main" id="{C22EA50B-6FF6-E947-98A5-66B4D6494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03">
              <a:extLst>
                <a:ext uri="{FF2B5EF4-FFF2-40B4-BE49-F238E27FC236}">
                  <a16:creationId xmlns:a16="http://schemas.microsoft.com/office/drawing/2014/main" id="{36A4DBB7-9527-D646-9543-4B816EB17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04">
              <a:extLst>
                <a:ext uri="{FF2B5EF4-FFF2-40B4-BE49-F238E27FC236}">
                  <a16:creationId xmlns:a16="http://schemas.microsoft.com/office/drawing/2014/main" id="{E87231F5-EB9F-AE47-90FB-518306710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05">
              <a:extLst>
                <a:ext uri="{FF2B5EF4-FFF2-40B4-BE49-F238E27FC236}">
                  <a16:creationId xmlns:a16="http://schemas.microsoft.com/office/drawing/2014/main" id="{FBD4C861-600A-0A4B-926E-5F1CFFAE7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06">
              <a:extLst>
                <a:ext uri="{FF2B5EF4-FFF2-40B4-BE49-F238E27FC236}">
                  <a16:creationId xmlns:a16="http://schemas.microsoft.com/office/drawing/2014/main" id="{D15CECA7-3B48-6A4B-87BB-DF24BF6F3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07">
              <a:extLst>
                <a:ext uri="{FF2B5EF4-FFF2-40B4-BE49-F238E27FC236}">
                  <a16:creationId xmlns:a16="http://schemas.microsoft.com/office/drawing/2014/main" id="{43E0E38A-50B6-CB4F-92FC-769CCF186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08">
              <a:extLst>
                <a:ext uri="{FF2B5EF4-FFF2-40B4-BE49-F238E27FC236}">
                  <a16:creationId xmlns:a16="http://schemas.microsoft.com/office/drawing/2014/main" id="{B344DEC1-E879-F842-B2BA-1474C0579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09">
              <a:extLst>
                <a:ext uri="{FF2B5EF4-FFF2-40B4-BE49-F238E27FC236}">
                  <a16:creationId xmlns:a16="http://schemas.microsoft.com/office/drawing/2014/main" id="{0B7EF12E-C182-8245-B7EC-D8D31EA77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10">
              <a:extLst>
                <a:ext uri="{FF2B5EF4-FFF2-40B4-BE49-F238E27FC236}">
                  <a16:creationId xmlns:a16="http://schemas.microsoft.com/office/drawing/2014/main" id="{91984639-275E-184F-B91E-81BE95149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11">
              <a:extLst>
                <a:ext uri="{FF2B5EF4-FFF2-40B4-BE49-F238E27FC236}">
                  <a16:creationId xmlns:a16="http://schemas.microsoft.com/office/drawing/2014/main" id="{42773AA4-80EA-2C41-BA60-419F5D452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12">
              <a:extLst>
                <a:ext uri="{FF2B5EF4-FFF2-40B4-BE49-F238E27FC236}">
                  <a16:creationId xmlns:a16="http://schemas.microsoft.com/office/drawing/2014/main" id="{41817E65-529B-2841-8B0D-BE2D80803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13">
              <a:extLst>
                <a:ext uri="{FF2B5EF4-FFF2-40B4-BE49-F238E27FC236}">
                  <a16:creationId xmlns:a16="http://schemas.microsoft.com/office/drawing/2014/main" id="{70481A5A-4970-CB4B-AA8E-4FFF30E21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14">
              <a:extLst>
                <a:ext uri="{FF2B5EF4-FFF2-40B4-BE49-F238E27FC236}">
                  <a16:creationId xmlns:a16="http://schemas.microsoft.com/office/drawing/2014/main" id="{ECBBA5D2-EEAD-4F49-81E9-DE38AA229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15">
              <a:extLst>
                <a:ext uri="{FF2B5EF4-FFF2-40B4-BE49-F238E27FC236}">
                  <a16:creationId xmlns:a16="http://schemas.microsoft.com/office/drawing/2014/main" id="{5D6CD2DE-9C7C-204F-9EAD-ED7ED64E9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16">
              <a:extLst>
                <a:ext uri="{FF2B5EF4-FFF2-40B4-BE49-F238E27FC236}">
                  <a16:creationId xmlns:a16="http://schemas.microsoft.com/office/drawing/2014/main" id="{0BC9699B-B4CD-304A-9251-1D9B40393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17">
              <a:extLst>
                <a:ext uri="{FF2B5EF4-FFF2-40B4-BE49-F238E27FC236}">
                  <a16:creationId xmlns:a16="http://schemas.microsoft.com/office/drawing/2014/main" id="{B72825B1-BDAD-FD4D-A521-E19A3EF85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18">
              <a:extLst>
                <a:ext uri="{FF2B5EF4-FFF2-40B4-BE49-F238E27FC236}">
                  <a16:creationId xmlns:a16="http://schemas.microsoft.com/office/drawing/2014/main" id="{4F31EDF9-32AF-B741-B1EB-84D67FAA9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80FB2B9E-CF53-5744-ABC3-EE43A9279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ED091EB6-390F-4647-90F5-36D15C79C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ED722629-55B6-B541-913D-6849A73B9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00E23786-F1CB-2547-AF14-F1B9B4950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C4C32379-3FDE-6B47-BD8F-4F9C9D37B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60BA1348-DD24-2946-96F7-F478BD7B9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CC6D6F0D-F21C-3E4C-863A-F21D3BF0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6489557A-B2E8-814E-ABC4-46503CF81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27">
              <a:extLst>
                <a:ext uri="{FF2B5EF4-FFF2-40B4-BE49-F238E27FC236}">
                  <a16:creationId xmlns:a16="http://schemas.microsoft.com/office/drawing/2014/main" id="{1EF1D081-8CE2-5343-B03F-F7B2B527A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28">
              <a:extLst>
                <a:ext uri="{FF2B5EF4-FFF2-40B4-BE49-F238E27FC236}">
                  <a16:creationId xmlns:a16="http://schemas.microsoft.com/office/drawing/2014/main" id="{FBCC4D7D-0ADC-1D46-A767-A2AB8A5E3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29">
              <a:extLst>
                <a:ext uri="{FF2B5EF4-FFF2-40B4-BE49-F238E27FC236}">
                  <a16:creationId xmlns:a16="http://schemas.microsoft.com/office/drawing/2014/main" id="{13BCC9EB-04EF-7B4A-9181-CDE4D094F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30">
              <a:extLst>
                <a:ext uri="{FF2B5EF4-FFF2-40B4-BE49-F238E27FC236}">
                  <a16:creationId xmlns:a16="http://schemas.microsoft.com/office/drawing/2014/main" id="{645C04D2-E982-9A4E-B68C-DDDB664ED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31">
              <a:extLst>
                <a:ext uri="{FF2B5EF4-FFF2-40B4-BE49-F238E27FC236}">
                  <a16:creationId xmlns:a16="http://schemas.microsoft.com/office/drawing/2014/main" id="{CB1CC7EE-BC78-2245-B316-0C7A9692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32">
              <a:extLst>
                <a:ext uri="{FF2B5EF4-FFF2-40B4-BE49-F238E27FC236}">
                  <a16:creationId xmlns:a16="http://schemas.microsoft.com/office/drawing/2014/main" id="{35053E27-77E8-C641-90E8-86411A6D1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33">
              <a:extLst>
                <a:ext uri="{FF2B5EF4-FFF2-40B4-BE49-F238E27FC236}">
                  <a16:creationId xmlns:a16="http://schemas.microsoft.com/office/drawing/2014/main" id="{D9B8D33A-E5B8-3844-AB45-5FB99518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34">
              <a:extLst>
                <a:ext uri="{FF2B5EF4-FFF2-40B4-BE49-F238E27FC236}">
                  <a16:creationId xmlns:a16="http://schemas.microsoft.com/office/drawing/2014/main" id="{539502B7-E54C-3E4E-AD8A-026CDFF40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35">
              <a:extLst>
                <a:ext uri="{FF2B5EF4-FFF2-40B4-BE49-F238E27FC236}">
                  <a16:creationId xmlns:a16="http://schemas.microsoft.com/office/drawing/2014/main" id="{694FF72C-31A8-FD48-8B58-1CE689967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36">
              <a:extLst>
                <a:ext uri="{FF2B5EF4-FFF2-40B4-BE49-F238E27FC236}">
                  <a16:creationId xmlns:a16="http://schemas.microsoft.com/office/drawing/2014/main" id="{F78D3BE2-1F89-264D-9FE8-B42F8FDBD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37">
              <a:extLst>
                <a:ext uri="{FF2B5EF4-FFF2-40B4-BE49-F238E27FC236}">
                  <a16:creationId xmlns:a16="http://schemas.microsoft.com/office/drawing/2014/main" id="{79173012-76E7-FC4E-BD55-29A665FDC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38">
              <a:extLst>
                <a:ext uri="{FF2B5EF4-FFF2-40B4-BE49-F238E27FC236}">
                  <a16:creationId xmlns:a16="http://schemas.microsoft.com/office/drawing/2014/main" id="{087AFFBE-336D-134E-998E-89F829CB1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39">
              <a:extLst>
                <a:ext uri="{FF2B5EF4-FFF2-40B4-BE49-F238E27FC236}">
                  <a16:creationId xmlns:a16="http://schemas.microsoft.com/office/drawing/2014/main" id="{E9409E66-4727-BA49-8E48-2012DD334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40">
              <a:extLst>
                <a:ext uri="{FF2B5EF4-FFF2-40B4-BE49-F238E27FC236}">
                  <a16:creationId xmlns:a16="http://schemas.microsoft.com/office/drawing/2014/main" id="{84850209-0E08-7645-B815-1D7A2FFA9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41">
              <a:extLst>
                <a:ext uri="{FF2B5EF4-FFF2-40B4-BE49-F238E27FC236}">
                  <a16:creationId xmlns:a16="http://schemas.microsoft.com/office/drawing/2014/main" id="{C46B19ED-872A-974C-B570-1A8FDE6EF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42">
              <a:extLst>
                <a:ext uri="{FF2B5EF4-FFF2-40B4-BE49-F238E27FC236}">
                  <a16:creationId xmlns:a16="http://schemas.microsoft.com/office/drawing/2014/main" id="{21CCE2C1-5F4F-604C-BA0F-081A082B0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43">
              <a:extLst>
                <a:ext uri="{FF2B5EF4-FFF2-40B4-BE49-F238E27FC236}">
                  <a16:creationId xmlns:a16="http://schemas.microsoft.com/office/drawing/2014/main" id="{A72240A2-EDB5-B74C-8BD0-6ED282119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44">
              <a:extLst>
                <a:ext uri="{FF2B5EF4-FFF2-40B4-BE49-F238E27FC236}">
                  <a16:creationId xmlns:a16="http://schemas.microsoft.com/office/drawing/2014/main" id="{32666660-D98C-8C4B-A024-BE4A93A90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45">
              <a:extLst>
                <a:ext uri="{FF2B5EF4-FFF2-40B4-BE49-F238E27FC236}">
                  <a16:creationId xmlns:a16="http://schemas.microsoft.com/office/drawing/2014/main" id="{945CD5BD-30A1-974A-90CE-7F6A918F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46">
              <a:extLst>
                <a:ext uri="{FF2B5EF4-FFF2-40B4-BE49-F238E27FC236}">
                  <a16:creationId xmlns:a16="http://schemas.microsoft.com/office/drawing/2014/main" id="{67813CB6-6D32-0F46-8EB1-F1EE91147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47">
              <a:extLst>
                <a:ext uri="{FF2B5EF4-FFF2-40B4-BE49-F238E27FC236}">
                  <a16:creationId xmlns:a16="http://schemas.microsoft.com/office/drawing/2014/main" id="{C3BDBFE4-599C-834F-B17B-7AE046EE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48">
              <a:extLst>
                <a:ext uri="{FF2B5EF4-FFF2-40B4-BE49-F238E27FC236}">
                  <a16:creationId xmlns:a16="http://schemas.microsoft.com/office/drawing/2014/main" id="{EED70D55-FC77-E04E-A7D0-7B617AB29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49">
              <a:extLst>
                <a:ext uri="{FF2B5EF4-FFF2-40B4-BE49-F238E27FC236}">
                  <a16:creationId xmlns:a16="http://schemas.microsoft.com/office/drawing/2014/main" id="{6840FC03-CF36-9643-A334-2D223DA21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50">
              <a:extLst>
                <a:ext uri="{FF2B5EF4-FFF2-40B4-BE49-F238E27FC236}">
                  <a16:creationId xmlns:a16="http://schemas.microsoft.com/office/drawing/2014/main" id="{B6891220-0C7D-1F4D-8139-874F4637D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51">
              <a:extLst>
                <a:ext uri="{FF2B5EF4-FFF2-40B4-BE49-F238E27FC236}">
                  <a16:creationId xmlns:a16="http://schemas.microsoft.com/office/drawing/2014/main" id="{591C6E47-6BDA-704E-8A23-7EAAEBD93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52">
              <a:extLst>
                <a:ext uri="{FF2B5EF4-FFF2-40B4-BE49-F238E27FC236}">
                  <a16:creationId xmlns:a16="http://schemas.microsoft.com/office/drawing/2014/main" id="{770DDDE5-9E7D-3444-B49D-BFF3B6910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53">
              <a:extLst>
                <a:ext uri="{FF2B5EF4-FFF2-40B4-BE49-F238E27FC236}">
                  <a16:creationId xmlns:a16="http://schemas.microsoft.com/office/drawing/2014/main" id="{3BED18A0-6F3F-C647-A55A-A5C294444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54">
              <a:extLst>
                <a:ext uri="{FF2B5EF4-FFF2-40B4-BE49-F238E27FC236}">
                  <a16:creationId xmlns:a16="http://schemas.microsoft.com/office/drawing/2014/main" id="{6986AF1E-DBF0-7940-ABD3-77D3BA32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55">
              <a:extLst>
                <a:ext uri="{FF2B5EF4-FFF2-40B4-BE49-F238E27FC236}">
                  <a16:creationId xmlns:a16="http://schemas.microsoft.com/office/drawing/2014/main" id="{4FCE323C-D7B8-944F-982F-39C1B698E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6">
              <a:extLst>
                <a:ext uri="{FF2B5EF4-FFF2-40B4-BE49-F238E27FC236}">
                  <a16:creationId xmlns:a16="http://schemas.microsoft.com/office/drawing/2014/main" id="{A2D51ABC-C087-324E-9CBB-EB87617EA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57">
              <a:extLst>
                <a:ext uri="{FF2B5EF4-FFF2-40B4-BE49-F238E27FC236}">
                  <a16:creationId xmlns:a16="http://schemas.microsoft.com/office/drawing/2014/main" id="{84C1BDC7-AF79-EF49-BB36-19CFCE5F8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58">
              <a:extLst>
                <a:ext uri="{FF2B5EF4-FFF2-40B4-BE49-F238E27FC236}">
                  <a16:creationId xmlns:a16="http://schemas.microsoft.com/office/drawing/2014/main" id="{EF4F3700-9EB5-A446-BFCA-DBE681BA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159">
              <a:extLst>
                <a:ext uri="{FF2B5EF4-FFF2-40B4-BE49-F238E27FC236}">
                  <a16:creationId xmlns:a16="http://schemas.microsoft.com/office/drawing/2014/main" id="{418EF774-8B95-DD4E-9C89-2018C47B9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60">
              <a:extLst>
                <a:ext uri="{FF2B5EF4-FFF2-40B4-BE49-F238E27FC236}">
                  <a16:creationId xmlns:a16="http://schemas.microsoft.com/office/drawing/2014/main" id="{26B44DC3-C7FA-D648-8E53-AB59F74B2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161">
              <a:extLst>
                <a:ext uri="{FF2B5EF4-FFF2-40B4-BE49-F238E27FC236}">
                  <a16:creationId xmlns:a16="http://schemas.microsoft.com/office/drawing/2014/main" id="{34C21442-4F84-2548-83B0-CF1046C56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62">
              <a:extLst>
                <a:ext uri="{FF2B5EF4-FFF2-40B4-BE49-F238E27FC236}">
                  <a16:creationId xmlns:a16="http://schemas.microsoft.com/office/drawing/2014/main" id="{7CBFF70B-8BE7-9547-9DB4-4C68E3634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163">
              <a:extLst>
                <a:ext uri="{FF2B5EF4-FFF2-40B4-BE49-F238E27FC236}">
                  <a16:creationId xmlns:a16="http://schemas.microsoft.com/office/drawing/2014/main" id="{50A96B3C-829D-3D47-97A2-8E5CB7B82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64">
              <a:extLst>
                <a:ext uri="{FF2B5EF4-FFF2-40B4-BE49-F238E27FC236}">
                  <a16:creationId xmlns:a16="http://schemas.microsoft.com/office/drawing/2014/main" id="{087D8FCC-11F5-8240-B04F-DC827AB37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65">
              <a:extLst>
                <a:ext uri="{FF2B5EF4-FFF2-40B4-BE49-F238E27FC236}">
                  <a16:creationId xmlns:a16="http://schemas.microsoft.com/office/drawing/2014/main" id="{A93D7E5B-E7B1-EA41-8D2A-102DA6628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66">
              <a:extLst>
                <a:ext uri="{FF2B5EF4-FFF2-40B4-BE49-F238E27FC236}">
                  <a16:creationId xmlns:a16="http://schemas.microsoft.com/office/drawing/2014/main" id="{8A355200-835B-2F4A-A657-51559B5FF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5" name="Group 167">
            <a:extLst>
              <a:ext uri="{FF2B5EF4-FFF2-40B4-BE49-F238E27FC236}">
                <a16:creationId xmlns:a16="http://schemas.microsoft.com/office/drawing/2014/main" id="{8ECEB61E-DA68-834D-AB22-9F59A22F2B27}"/>
              </a:ext>
            </a:extLst>
          </p:cNvPr>
          <p:cNvGrpSpPr>
            <a:grpSpLocks/>
          </p:cNvGrpSpPr>
          <p:nvPr/>
        </p:nvGrpSpPr>
        <p:grpSpPr bwMode="auto">
          <a:xfrm>
            <a:off x="10003937" y="2653199"/>
            <a:ext cx="971298" cy="2238850"/>
            <a:chOff x="6700" y="2337"/>
            <a:chExt cx="895" cy="1458"/>
          </a:xfrm>
        </p:grpSpPr>
        <p:sp>
          <p:nvSpPr>
            <p:cNvPr id="176" name="Freeform 168">
              <a:extLst>
                <a:ext uri="{FF2B5EF4-FFF2-40B4-BE49-F238E27FC236}">
                  <a16:creationId xmlns:a16="http://schemas.microsoft.com/office/drawing/2014/main" id="{60140635-8A61-AA45-9DE7-468C5937A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169">
              <a:extLst>
                <a:ext uri="{FF2B5EF4-FFF2-40B4-BE49-F238E27FC236}">
                  <a16:creationId xmlns:a16="http://schemas.microsoft.com/office/drawing/2014/main" id="{10E883FF-68C4-E94F-BCD0-A00C91AFF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170">
              <a:extLst>
                <a:ext uri="{FF2B5EF4-FFF2-40B4-BE49-F238E27FC236}">
                  <a16:creationId xmlns:a16="http://schemas.microsoft.com/office/drawing/2014/main" id="{90819864-23EF-414F-B864-A0FE13039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171">
              <a:extLst>
                <a:ext uri="{FF2B5EF4-FFF2-40B4-BE49-F238E27FC236}">
                  <a16:creationId xmlns:a16="http://schemas.microsoft.com/office/drawing/2014/main" id="{F70F1CE9-174C-B24B-9502-C57C56869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172">
              <a:extLst>
                <a:ext uri="{FF2B5EF4-FFF2-40B4-BE49-F238E27FC236}">
                  <a16:creationId xmlns:a16="http://schemas.microsoft.com/office/drawing/2014/main" id="{AC7E8ECE-4C6B-3443-92AF-CEC6E5CE9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173">
              <a:extLst>
                <a:ext uri="{FF2B5EF4-FFF2-40B4-BE49-F238E27FC236}">
                  <a16:creationId xmlns:a16="http://schemas.microsoft.com/office/drawing/2014/main" id="{88C4F901-7891-2E45-AAFF-B847C0356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174">
              <a:extLst>
                <a:ext uri="{FF2B5EF4-FFF2-40B4-BE49-F238E27FC236}">
                  <a16:creationId xmlns:a16="http://schemas.microsoft.com/office/drawing/2014/main" id="{993E9BD8-C84B-5544-9DF8-C9BC8B7B4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175">
              <a:extLst>
                <a:ext uri="{FF2B5EF4-FFF2-40B4-BE49-F238E27FC236}">
                  <a16:creationId xmlns:a16="http://schemas.microsoft.com/office/drawing/2014/main" id="{6421865A-4291-C944-9F50-9801EC2EA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176">
              <a:extLst>
                <a:ext uri="{FF2B5EF4-FFF2-40B4-BE49-F238E27FC236}">
                  <a16:creationId xmlns:a16="http://schemas.microsoft.com/office/drawing/2014/main" id="{54D7496A-8283-AF41-B983-AC7D2DC7A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177">
              <a:extLst>
                <a:ext uri="{FF2B5EF4-FFF2-40B4-BE49-F238E27FC236}">
                  <a16:creationId xmlns:a16="http://schemas.microsoft.com/office/drawing/2014/main" id="{3A057BE7-F953-DA4F-9191-98D1E79D0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178">
              <a:extLst>
                <a:ext uri="{FF2B5EF4-FFF2-40B4-BE49-F238E27FC236}">
                  <a16:creationId xmlns:a16="http://schemas.microsoft.com/office/drawing/2014/main" id="{D166F7F8-C4BF-D54E-8CA7-B2439A11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179">
              <a:extLst>
                <a:ext uri="{FF2B5EF4-FFF2-40B4-BE49-F238E27FC236}">
                  <a16:creationId xmlns:a16="http://schemas.microsoft.com/office/drawing/2014/main" id="{97F26CF2-E883-ED42-84D7-A9CC05076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180">
              <a:extLst>
                <a:ext uri="{FF2B5EF4-FFF2-40B4-BE49-F238E27FC236}">
                  <a16:creationId xmlns:a16="http://schemas.microsoft.com/office/drawing/2014/main" id="{C064B1D6-2E14-DB45-BC4D-CE8F5BB51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181">
              <a:extLst>
                <a:ext uri="{FF2B5EF4-FFF2-40B4-BE49-F238E27FC236}">
                  <a16:creationId xmlns:a16="http://schemas.microsoft.com/office/drawing/2014/main" id="{C495E6B3-8DA7-7345-A041-88E5E416B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182">
              <a:extLst>
                <a:ext uri="{FF2B5EF4-FFF2-40B4-BE49-F238E27FC236}">
                  <a16:creationId xmlns:a16="http://schemas.microsoft.com/office/drawing/2014/main" id="{DBA38165-6C57-2041-8D15-8E7644F7C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183">
              <a:extLst>
                <a:ext uri="{FF2B5EF4-FFF2-40B4-BE49-F238E27FC236}">
                  <a16:creationId xmlns:a16="http://schemas.microsoft.com/office/drawing/2014/main" id="{6FD71F34-8539-714C-9433-CE6D5ABED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84">
              <a:extLst>
                <a:ext uri="{FF2B5EF4-FFF2-40B4-BE49-F238E27FC236}">
                  <a16:creationId xmlns:a16="http://schemas.microsoft.com/office/drawing/2014/main" id="{BE32819E-B184-0345-8001-68B1001EF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185">
              <a:extLst>
                <a:ext uri="{FF2B5EF4-FFF2-40B4-BE49-F238E27FC236}">
                  <a16:creationId xmlns:a16="http://schemas.microsoft.com/office/drawing/2014/main" id="{9A7D9812-CEDB-934C-8EF7-1F726124E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186">
              <a:extLst>
                <a:ext uri="{FF2B5EF4-FFF2-40B4-BE49-F238E27FC236}">
                  <a16:creationId xmlns:a16="http://schemas.microsoft.com/office/drawing/2014/main" id="{0A6A2B66-126C-3342-9AF1-4A7A71AE4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187">
              <a:extLst>
                <a:ext uri="{FF2B5EF4-FFF2-40B4-BE49-F238E27FC236}">
                  <a16:creationId xmlns:a16="http://schemas.microsoft.com/office/drawing/2014/main" id="{E747F9E3-FF90-A746-A55D-0B7959AFE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188">
              <a:extLst>
                <a:ext uri="{FF2B5EF4-FFF2-40B4-BE49-F238E27FC236}">
                  <a16:creationId xmlns:a16="http://schemas.microsoft.com/office/drawing/2014/main" id="{D4EAC683-00AE-8346-97EC-98A3B1721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189">
              <a:extLst>
                <a:ext uri="{FF2B5EF4-FFF2-40B4-BE49-F238E27FC236}">
                  <a16:creationId xmlns:a16="http://schemas.microsoft.com/office/drawing/2014/main" id="{91412B2F-6DD9-FC43-BEAA-42A74C548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190">
              <a:extLst>
                <a:ext uri="{FF2B5EF4-FFF2-40B4-BE49-F238E27FC236}">
                  <a16:creationId xmlns:a16="http://schemas.microsoft.com/office/drawing/2014/main" id="{5D46F679-6B62-664F-8F85-4A19D4C07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191">
              <a:extLst>
                <a:ext uri="{FF2B5EF4-FFF2-40B4-BE49-F238E27FC236}">
                  <a16:creationId xmlns:a16="http://schemas.microsoft.com/office/drawing/2014/main" id="{AEDAC3BC-7625-4947-BB08-2C97560C1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192">
              <a:extLst>
                <a:ext uri="{FF2B5EF4-FFF2-40B4-BE49-F238E27FC236}">
                  <a16:creationId xmlns:a16="http://schemas.microsoft.com/office/drawing/2014/main" id="{31295661-F101-2A49-BD9D-AB35D7D47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193">
              <a:extLst>
                <a:ext uri="{FF2B5EF4-FFF2-40B4-BE49-F238E27FC236}">
                  <a16:creationId xmlns:a16="http://schemas.microsoft.com/office/drawing/2014/main" id="{FABA9AF1-24CC-264C-A365-05A8A1A72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194">
              <a:extLst>
                <a:ext uri="{FF2B5EF4-FFF2-40B4-BE49-F238E27FC236}">
                  <a16:creationId xmlns:a16="http://schemas.microsoft.com/office/drawing/2014/main" id="{B5724800-DCB2-E746-AB99-BF038FA37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195">
              <a:extLst>
                <a:ext uri="{FF2B5EF4-FFF2-40B4-BE49-F238E27FC236}">
                  <a16:creationId xmlns:a16="http://schemas.microsoft.com/office/drawing/2014/main" id="{5E167145-0828-3345-8532-0A6C0DE32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196">
              <a:extLst>
                <a:ext uri="{FF2B5EF4-FFF2-40B4-BE49-F238E27FC236}">
                  <a16:creationId xmlns:a16="http://schemas.microsoft.com/office/drawing/2014/main" id="{6D5E36A8-9DEB-3940-9A23-E2CE0DB04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197">
              <a:extLst>
                <a:ext uri="{FF2B5EF4-FFF2-40B4-BE49-F238E27FC236}">
                  <a16:creationId xmlns:a16="http://schemas.microsoft.com/office/drawing/2014/main" id="{883D917B-1C28-9241-A2E1-AE9A24946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198">
              <a:extLst>
                <a:ext uri="{FF2B5EF4-FFF2-40B4-BE49-F238E27FC236}">
                  <a16:creationId xmlns:a16="http://schemas.microsoft.com/office/drawing/2014/main" id="{FA962779-31CB-6445-B0F1-2985E7F6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199">
              <a:extLst>
                <a:ext uri="{FF2B5EF4-FFF2-40B4-BE49-F238E27FC236}">
                  <a16:creationId xmlns:a16="http://schemas.microsoft.com/office/drawing/2014/main" id="{969040F8-11D7-214E-9AF7-675A72959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200">
              <a:extLst>
                <a:ext uri="{FF2B5EF4-FFF2-40B4-BE49-F238E27FC236}">
                  <a16:creationId xmlns:a16="http://schemas.microsoft.com/office/drawing/2014/main" id="{CC47FEA8-0EB4-0B41-B4A2-AB190D471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201">
              <a:extLst>
                <a:ext uri="{FF2B5EF4-FFF2-40B4-BE49-F238E27FC236}">
                  <a16:creationId xmlns:a16="http://schemas.microsoft.com/office/drawing/2014/main" id="{348EB595-7885-954D-BEEB-0755C71BA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202">
              <a:extLst>
                <a:ext uri="{FF2B5EF4-FFF2-40B4-BE49-F238E27FC236}">
                  <a16:creationId xmlns:a16="http://schemas.microsoft.com/office/drawing/2014/main" id="{1EF06982-F725-6540-BBB8-FD745F9EB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203">
              <a:extLst>
                <a:ext uri="{FF2B5EF4-FFF2-40B4-BE49-F238E27FC236}">
                  <a16:creationId xmlns:a16="http://schemas.microsoft.com/office/drawing/2014/main" id="{82EFDDF9-6BC7-9E49-9FB4-ECAFD3636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204">
              <a:extLst>
                <a:ext uri="{FF2B5EF4-FFF2-40B4-BE49-F238E27FC236}">
                  <a16:creationId xmlns:a16="http://schemas.microsoft.com/office/drawing/2014/main" id="{77AE9F84-1387-6A47-BA6D-A3E3ECB5A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205">
              <a:extLst>
                <a:ext uri="{FF2B5EF4-FFF2-40B4-BE49-F238E27FC236}">
                  <a16:creationId xmlns:a16="http://schemas.microsoft.com/office/drawing/2014/main" id="{2577B356-741C-2746-9BA6-067410220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206">
              <a:extLst>
                <a:ext uri="{FF2B5EF4-FFF2-40B4-BE49-F238E27FC236}">
                  <a16:creationId xmlns:a16="http://schemas.microsoft.com/office/drawing/2014/main" id="{71B7116F-A2F2-C84E-8B99-D9C0EF1EC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207">
              <a:extLst>
                <a:ext uri="{FF2B5EF4-FFF2-40B4-BE49-F238E27FC236}">
                  <a16:creationId xmlns:a16="http://schemas.microsoft.com/office/drawing/2014/main" id="{AE75A4F7-0403-1942-B463-99F4BA9A8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208">
              <a:extLst>
                <a:ext uri="{FF2B5EF4-FFF2-40B4-BE49-F238E27FC236}">
                  <a16:creationId xmlns:a16="http://schemas.microsoft.com/office/drawing/2014/main" id="{3AE04794-5571-D14A-9E3D-610723134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209">
              <a:extLst>
                <a:ext uri="{FF2B5EF4-FFF2-40B4-BE49-F238E27FC236}">
                  <a16:creationId xmlns:a16="http://schemas.microsoft.com/office/drawing/2014/main" id="{B96C28B4-2F4D-F94B-9655-AF6D84FF5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210">
              <a:extLst>
                <a:ext uri="{FF2B5EF4-FFF2-40B4-BE49-F238E27FC236}">
                  <a16:creationId xmlns:a16="http://schemas.microsoft.com/office/drawing/2014/main" id="{87D3D59C-0024-5E48-9FDD-C7E6A6347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211">
              <a:extLst>
                <a:ext uri="{FF2B5EF4-FFF2-40B4-BE49-F238E27FC236}">
                  <a16:creationId xmlns:a16="http://schemas.microsoft.com/office/drawing/2014/main" id="{B57757F6-A084-0A4A-85B9-2A6AAD1A6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212">
              <a:extLst>
                <a:ext uri="{FF2B5EF4-FFF2-40B4-BE49-F238E27FC236}">
                  <a16:creationId xmlns:a16="http://schemas.microsoft.com/office/drawing/2014/main" id="{CD75D097-5F98-B246-8C7D-1FA20AB8E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213">
              <a:extLst>
                <a:ext uri="{FF2B5EF4-FFF2-40B4-BE49-F238E27FC236}">
                  <a16:creationId xmlns:a16="http://schemas.microsoft.com/office/drawing/2014/main" id="{870660D8-5234-2C46-B965-D8A90032E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214">
              <a:extLst>
                <a:ext uri="{FF2B5EF4-FFF2-40B4-BE49-F238E27FC236}">
                  <a16:creationId xmlns:a16="http://schemas.microsoft.com/office/drawing/2014/main" id="{8C09A9EF-CECC-7B41-83EA-174B1C8A4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215">
              <a:extLst>
                <a:ext uri="{FF2B5EF4-FFF2-40B4-BE49-F238E27FC236}">
                  <a16:creationId xmlns:a16="http://schemas.microsoft.com/office/drawing/2014/main" id="{BDF573B5-F344-2941-ADCD-07E3FECF8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216">
              <a:extLst>
                <a:ext uri="{FF2B5EF4-FFF2-40B4-BE49-F238E27FC236}">
                  <a16:creationId xmlns:a16="http://schemas.microsoft.com/office/drawing/2014/main" id="{4CD7DFC2-85D6-CF41-A9F7-C7A5FAE73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217">
              <a:extLst>
                <a:ext uri="{FF2B5EF4-FFF2-40B4-BE49-F238E27FC236}">
                  <a16:creationId xmlns:a16="http://schemas.microsoft.com/office/drawing/2014/main" id="{B096F2BA-48D1-6A40-946D-36285053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218">
              <a:extLst>
                <a:ext uri="{FF2B5EF4-FFF2-40B4-BE49-F238E27FC236}">
                  <a16:creationId xmlns:a16="http://schemas.microsoft.com/office/drawing/2014/main" id="{63F1A5F1-FFB7-F545-BE74-2EBB7B4A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219">
              <a:extLst>
                <a:ext uri="{FF2B5EF4-FFF2-40B4-BE49-F238E27FC236}">
                  <a16:creationId xmlns:a16="http://schemas.microsoft.com/office/drawing/2014/main" id="{04E1B473-C437-F14F-A306-E7CDA104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220">
              <a:extLst>
                <a:ext uri="{FF2B5EF4-FFF2-40B4-BE49-F238E27FC236}">
                  <a16:creationId xmlns:a16="http://schemas.microsoft.com/office/drawing/2014/main" id="{D674F392-EBB5-4F4B-9C71-CC190D0D1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221">
              <a:extLst>
                <a:ext uri="{FF2B5EF4-FFF2-40B4-BE49-F238E27FC236}">
                  <a16:creationId xmlns:a16="http://schemas.microsoft.com/office/drawing/2014/main" id="{BDEE62EE-210B-9644-B7F3-7F750FD10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222">
              <a:extLst>
                <a:ext uri="{FF2B5EF4-FFF2-40B4-BE49-F238E27FC236}">
                  <a16:creationId xmlns:a16="http://schemas.microsoft.com/office/drawing/2014/main" id="{64776DD7-7A3E-704B-B177-B278EC2A2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223">
              <a:extLst>
                <a:ext uri="{FF2B5EF4-FFF2-40B4-BE49-F238E27FC236}">
                  <a16:creationId xmlns:a16="http://schemas.microsoft.com/office/drawing/2014/main" id="{2C6FDF6D-6101-054D-A03C-8473297D1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224">
              <a:extLst>
                <a:ext uri="{FF2B5EF4-FFF2-40B4-BE49-F238E27FC236}">
                  <a16:creationId xmlns:a16="http://schemas.microsoft.com/office/drawing/2014/main" id="{1A3C71D1-F0C2-F04B-B97E-A6BF8F8E7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225">
              <a:extLst>
                <a:ext uri="{FF2B5EF4-FFF2-40B4-BE49-F238E27FC236}">
                  <a16:creationId xmlns:a16="http://schemas.microsoft.com/office/drawing/2014/main" id="{2EFABC6F-CE4B-E54A-B839-2657FCDD1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226">
              <a:extLst>
                <a:ext uri="{FF2B5EF4-FFF2-40B4-BE49-F238E27FC236}">
                  <a16:creationId xmlns:a16="http://schemas.microsoft.com/office/drawing/2014/main" id="{F35644B9-EC40-D944-B54A-CA484B80C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227">
              <a:extLst>
                <a:ext uri="{FF2B5EF4-FFF2-40B4-BE49-F238E27FC236}">
                  <a16:creationId xmlns:a16="http://schemas.microsoft.com/office/drawing/2014/main" id="{07AFF3E9-72C3-9847-8DF5-0A14605A8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228">
              <a:extLst>
                <a:ext uri="{FF2B5EF4-FFF2-40B4-BE49-F238E27FC236}">
                  <a16:creationId xmlns:a16="http://schemas.microsoft.com/office/drawing/2014/main" id="{80B5C1E3-82BC-094C-AA1D-05BC3F5D0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229">
              <a:extLst>
                <a:ext uri="{FF2B5EF4-FFF2-40B4-BE49-F238E27FC236}">
                  <a16:creationId xmlns:a16="http://schemas.microsoft.com/office/drawing/2014/main" id="{E5148A63-CE7A-744F-BABD-1C0E07CE8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230">
              <a:extLst>
                <a:ext uri="{FF2B5EF4-FFF2-40B4-BE49-F238E27FC236}">
                  <a16:creationId xmlns:a16="http://schemas.microsoft.com/office/drawing/2014/main" id="{D517B08A-D2B6-1045-84F2-4F73EBEB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231">
              <a:extLst>
                <a:ext uri="{FF2B5EF4-FFF2-40B4-BE49-F238E27FC236}">
                  <a16:creationId xmlns:a16="http://schemas.microsoft.com/office/drawing/2014/main" id="{A6E57AE1-B07F-F542-BF60-B283E9886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232">
              <a:extLst>
                <a:ext uri="{FF2B5EF4-FFF2-40B4-BE49-F238E27FC236}">
                  <a16:creationId xmlns:a16="http://schemas.microsoft.com/office/drawing/2014/main" id="{E8F201FA-B5CC-A145-BB5C-C04CD7A7A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233">
              <a:extLst>
                <a:ext uri="{FF2B5EF4-FFF2-40B4-BE49-F238E27FC236}">
                  <a16:creationId xmlns:a16="http://schemas.microsoft.com/office/drawing/2014/main" id="{A206DCD4-D30C-C84D-A7D9-E6D9A5FF6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234">
              <a:extLst>
                <a:ext uri="{FF2B5EF4-FFF2-40B4-BE49-F238E27FC236}">
                  <a16:creationId xmlns:a16="http://schemas.microsoft.com/office/drawing/2014/main" id="{8F91688C-0422-7F4A-B411-2E3B580A0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235">
              <a:extLst>
                <a:ext uri="{FF2B5EF4-FFF2-40B4-BE49-F238E27FC236}">
                  <a16:creationId xmlns:a16="http://schemas.microsoft.com/office/drawing/2014/main" id="{9128845A-DC4C-2440-9DD5-394B94137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236">
              <a:extLst>
                <a:ext uri="{FF2B5EF4-FFF2-40B4-BE49-F238E27FC236}">
                  <a16:creationId xmlns:a16="http://schemas.microsoft.com/office/drawing/2014/main" id="{680CC335-134D-3443-908D-431432024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237">
              <a:extLst>
                <a:ext uri="{FF2B5EF4-FFF2-40B4-BE49-F238E27FC236}">
                  <a16:creationId xmlns:a16="http://schemas.microsoft.com/office/drawing/2014/main" id="{1BF3BB03-B512-D346-BB89-92D06D619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238">
              <a:extLst>
                <a:ext uri="{FF2B5EF4-FFF2-40B4-BE49-F238E27FC236}">
                  <a16:creationId xmlns:a16="http://schemas.microsoft.com/office/drawing/2014/main" id="{137B2EEA-66B0-8A4F-9733-B18234AD1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239">
              <a:extLst>
                <a:ext uri="{FF2B5EF4-FFF2-40B4-BE49-F238E27FC236}">
                  <a16:creationId xmlns:a16="http://schemas.microsoft.com/office/drawing/2014/main" id="{46807F2B-92BC-9844-B3A9-B9E17F12E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240">
              <a:extLst>
                <a:ext uri="{FF2B5EF4-FFF2-40B4-BE49-F238E27FC236}">
                  <a16:creationId xmlns:a16="http://schemas.microsoft.com/office/drawing/2014/main" id="{AE268621-27F9-4647-A2E2-BDF8F5ADF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241">
              <a:extLst>
                <a:ext uri="{FF2B5EF4-FFF2-40B4-BE49-F238E27FC236}">
                  <a16:creationId xmlns:a16="http://schemas.microsoft.com/office/drawing/2014/main" id="{DD009BA2-15E0-4741-9523-30AC4878A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242">
              <a:extLst>
                <a:ext uri="{FF2B5EF4-FFF2-40B4-BE49-F238E27FC236}">
                  <a16:creationId xmlns:a16="http://schemas.microsoft.com/office/drawing/2014/main" id="{DD09523B-3BD9-6743-B841-325A06950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1" name="Group 243">
            <a:extLst>
              <a:ext uri="{FF2B5EF4-FFF2-40B4-BE49-F238E27FC236}">
                <a16:creationId xmlns:a16="http://schemas.microsoft.com/office/drawing/2014/main" id="{925F571B-D9F4-4D4D-99C9-0F98E3102EF1}"/>
              </a:ext>
            </a:extLst>
          </p:cNvPr>
          <p:cNvGrpSpPr>
            <a:grpSpLocks/>
          </p:cNvGrpSpPr>
          <p:nvPr/>
        </p:nvGrpSpPr>
        <p:grpSpPr bwMode="auto">
          <a:xfrm>
            <a:off x="9138445" y="3042562"/>
            <a:ext cx="827401" cy="1623061"/>
            <a:chOff x="6700" y="2337"/>
            <a:chExt cx="895" cy="1458"/>
          </a:xfrm>
        </p:grpSpPr>
        <p:sp>
          <p:nvSpPr>
            <p:cNvPr id="252" name="Freeform 244">
              <a:extLst>
                <a:ext uri="{FF2B5EF4-FFF2-40B4-BE49-F238E27FC236}">
                  <a16:creationId xmlns:a16="http://schemas.microsoft.com/office/drawing/2014/main" id="{17484F7E-451F-C845-94F3-0B244EA0A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245">
              <a:extLst>
                <a:ext uri="{FF2B5EF4-FFF2-40B4-BE49-F238E27FC236}">
                  <a16:creationId xmlns:a16="http://schemas.microsoft.com/office/drawing/2014/main" id="{A2AED32D-04D0-B34B-A856-12CBACB07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246">
              <a:extLst>
                <a:ext uri="{FF2B5EF4-FFF2-40B4-BE49-F238E27FC236}">
                  <a16:creationId xmlns:a16="http://schemas.microsoft.com/office/drawing/2014/main" id="{F329962B-56B6-6F4A-9687-B5A724BEE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247">
              <a:extLst>
                <a:ext uri="{FF2B5EF4-FFF2-40B4-BE49-F238E27FC236}">
                  <a16:creationId xmlns:a16="http://schemas.microsoft.com/office/drawing/2014/main" id="{6E393F60-EF0B-3F42-8B45-A002EB5D5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248">
              <a:extLst>
                <a:ext uri="{FF2B5EF4-FFF2-40B4-BE49-F238E27FC236}">
                  <a16:creationId xmlns:a16="http://schemas.microsoft.com/office/drawing/2014/main" id="{79EFC5CF-53F1-B44E-B301-6EED5823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249">
              <a:extLst>
                <a:ext uri="{FF2B5EF4-FFF2-40B4-BE49-F238E27FC236}">
                  <a16:creationId xmlns:a16="http://schemas.microsoft.com/office/drawing/2014/main" id="{943D33DB-1843-1E49-8286-443D9EC31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250">
              <a:extLst>
                <a:ext uri="{FF2B5EF4-FFF2-40B4-BE49-F238E27FC236}">
                  <a16:creationId xmlns:a16="http://schemas.microsoft.com/office/drawing/2014/main" id="{D32493E0-E76C-4D4F-A61A-44A8CCE86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251">
              <a:extLst>
                <a:ext uri="{FF2B5EF4-FFF2-40B4-BE49-F238E27FC236}">
                  <a16:creationId xmlns:a16="http://schemas.microsoft.com/office/drawing/2014/main" id="{4CF1A693-E99E-7049-985B-1ACECD5B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252">
              <a:extLst>
                <a:ext uri="{FF2B5EF4-FFF2-40B4-BE49-F238E27FC236}">
                  <a16:creationId xmlns:a16="http://schemas.microsoft.com/office/drawing/2014/main" id="{7BB14A0D-69A8-1148-A2F0-51111C0E5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253">
              <a:extLst>
                <a:ext uri="{FF2B5EF4-FFF2-40B4-BE49-F238E27FC236}">
                  <a16:creationId xmlns:a16="http://schemas.microsoft.com/office/drawing/2014/main" id="{AF05B512-D1C1-0A48-9C70-DC0E3F4E3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254">
              <a:extLst>
                <a:ext uri="{FF2B5EF4-FFF2-40B4-BE49-F238E27FC236}">
                  <a16:creationId xmlns:a16="http://schemas.microsoft.com/office/drawing/2014/main" id="{08DD4D7E-38CE-9442-9B3F-BB8E0964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255">
              <a:extLst>
                <a:ext uri="{FF2B5EF4-FFF2-40B4-BE49-F238E27FC236}">
                  <a16:creationId xmlns:a16="http://schemas.microsoft.com/office/drawing/2014/main" id="{5968FF2B-1D8A-F24A-B467-8CEA8712C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256">
              <a:extLst>
                <a:ext uri="{FF2B5EF4-FFF2-40B4-BE49-F238E27FC236}">
                  <a16:creationId xmlns:a16="http://schemas.microsoft.com/office/drawing/2014/main" id="{CAD1E962-DD8A-5144-A60D-89681FA8D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257">
              <a:extLst>
                <a:ext uri="{FF2B5EF4-FFF2-40B4-BE49-F238E27FC236}">
                  <a16:creationId xmlns:a16="http://schemas.microsoft.com/office/drawing/2014/main" id="{F1A7A713-2685-F040-8365-AD53D9790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258">
              <a:extLst>
                <a:ext uri="{FF2B5EF4-FFF2-40B4-BE49-F238E27FC236}">
                  <a16:creationId xmlns:a16="http://schemas.microsoft.com/office/drawing/2014/main" id="{4C437922-D154-064B-9120-EECFD430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259">
              <a:extLst>
                <a:ext uri="{FF2B5EF4-FFF2-40B4-BE49-F238E27FC236}">
                  <a16:creationId xmlns:a16="http://schemas.microsoft.com/office/drawing/2014/main" id="{404C3A8C-2D53-CB47-9369-E68CF3ED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260">
              <a:extLst>
                <a:ext uri="{FF2B5EF4-FFF2-40B4-BE49-F238E27FC236}">
                  <a16:creationId xmlns:a16="http://schemas.microsoft.com/office/drawing/2014/main" id="{5EF52264-7868-154F-AE19-67FD6BA7E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261">
              <a:extLst>
                <a:ext uri="{FF2B5EF4-FFF2-40B4-BE49-F238E27FC236}">
                  <a16:creationId xmlns:a16="http://schemas.microsoft.com/office/drawing/2014/main" id="{4CB8DB5F-48E0-5D4A-8795-41110CC41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262">
              <a:extLst>
                <a:ext uri="{FF2B5EF4-FFF2-40B4-BE49-F238E27FC236}">
                  <a16:creationId xmlns:a16="http://schemas.microsoft.com/office/drawing/2014/main" id="{26F76528-E16F-774F-A3FE-BB6C6329F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263">
              <a:extLst>
                <a:ext uri="{FF2B5EF4-FFF2-40B4-BE49-F238E27FC236}">
                  <a16:creationId xmlns:a16="http://schemas.microsoft.com/office/drawing/2014/main" id="{1C756189-1BE2-D941-B355-D80277018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264">
              <a:extLst>
                <a:ext uri="{FF2B5EF4-FFF2-40B4-BE49-F238E27FC236}">
                  <a16:creationId xmlns:a16="http://schemas.microsoft.com/office/drawing/2014/main" id="{E38025E0-35B2-754A-9E6A-E905AB5B6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265">
              <a:extLst>
                <a:ext uri="{FF2B5EF4-FFF2-40B4-BE49-F238E27FC236}">
                  <a16:creationId xmlns:a16="http://schemas.microsoft.com/office/drawing/2014/main" id="{1BE63919-CC9A-814D-B602-D6B014401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266">
              <a:extLst>
                <a:ext uri="{FF2B5EF4-FFF2-40B4-BE49-F238E27FC236}">
                  <a16:creationId xmlns:a16="http://schemas.microsoft.com/office/drawing/2014/main" id="{024171E8-E030-8A49-BDEA-0D3883CC7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267">
              <a:extLst>
                <a:ext uri="{FF2B5EF4-FFF2-40B4-BE49-F238E27FC236}">
                  <a16:creationId xmlns:a16="http://schemas.microsoft.com/office/drawing/2014/main" id="{2DB0F076-95E9-304D-BA73-F61A9047E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268">
              <a:extLst>
                <a:ext uri="{FF2B5EF4-FFF2-40B4-BE49-F238E27FC236}">
                  <a16:creationId xmlns:a16="http://schemas.microsoft.com/office/drawing/2014/main" id="{3CA7B2B0-E340-AC4A-879F-4ED327047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269">
              <a:extLst>
                <a:ext uri="{FF2B5EF4-FFF2-40B4-BE49-F238E27FC236}">
                  <a16:creationId xmlns:a16="http://schemas.microsoft.com/office/drawing/2014/main" id="{263DCBB5-F8A5-A741-B1B6-589E842C3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270">
              <a:extLst>
                <a:ext uri="{FF2B5EF4-FFF2-40B4-BE49-F238E27FC236}">
                  <a16:creationId xmlns:a16="http://schemas.microsoft.com/office/drawing/2014/main" id="{495A1C0F-70CC-5744-AB02-EB057B0EC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271">
              <a:extLst>
                <a:ext uri="{FF2B5EF4-FFF2-40B4-BE49-F238E27FC236}">
                  <a16:creationId xmlns:a16="http://schemas.microsoft.com/office/drawing/2014/main" id="{E52B6551-818C-7544-8D44-1BC8C154C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272">
              <a:extLst>
                <a:ext uri="{FF2B5EF4-FFF2-40B4-BE49-F238E27FC236}">
                  <a16:creationId xmlns:a16="http://schemas.microsoft.com/office/drawing/2014/main" id="{3EAB5AE3-BD40-3D4C-BC14-CEDDEADD1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273">
              <a:extLst>
                <a:ext uri="{FF2B5EF4-FFF2-40B4-BE49-F238E27FC236}">
                  <a16:creationId xmlns:a16="http://schemas.microsoft.com/office/drawing/2014/main" id="{9006997D-9C0C-4440-9D7A-DC3E9C29A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274">
              <a:extLst>
                <a:ext uri="{FF2B5EF4-FFF2-40B4-BE49-F238E27FC236}">
                  <a16:creationId xmlns:a16="http://schemas.microsoft.com/office/drawing/2014/main" id="{A18D5B27-91CC-AD40-BCBE-558DCF991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275">
              <a:extLst>
                <a:ext uri="{FF2B5EF4-FFF2-40B4-BE49-F238E27FC236}">
                  <a16:creationId xmlns:a16="http://schemas.microsoft.com/office/drawing/2014/main" id="{CFDC9C30-3247-754F-86DD-507DF3B8B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276">
              <a:extLst>
                <a:ext uri="{FF2B5EF4-FFF2-40B4-BE49-F238E27FC236}">
                  <a16:creationId xmlns:a16="http://schemas.microsoft.com/office/drawing/2014/main" id="{AAEB1E0B-2A5E-7D4D-A03F-725A70D23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277">
              <a:extLst>
                <a:ext uri="{FF2B5EF4-FFF2-40B4-BE49-F238E27FC236}">
                  <a16:creationId xmlns:a16="http://schemas.microsoft.com/office/drawing/2014/main" id="{84C73763-4155-E342-A1E3-6249EFF9F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278">
              <a:extLst>
                <a:ext uri="{FF2B5EF4-FFF2-40B4-BE49-F238E27FC236}">
                  <a16:creationId xmlns:a16="http://schemas.microsoft.com/office/drawing/2014/main" id="{30A842D1-0A97-A24C-9FC7-65568A750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279">
              <a:extLst>
                <a:ext uri="{FF2B5EF4-FFF2-40B4-BE49-F238E27FC236}">
                  <a16:creationId xmlns:a16="http://schemas.microsoft.com/office/drawing/2014/main" id="{486C6C50-49D1-7241-B50A-A21D3605B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280">
              <a:extLst>
                <a:ext uri="{FF2B5EF4-FFF2-40B4-BE49-F238E27FC236}">
                  <a16:creationId xmlns:a16="http://schemas.microsoft.com/office/drawing/2014/main" id="{CDECC060-8D89-5849-8506-FBF19B64A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281">
              <a:extLst>
                <a:ext uri="{FF2B5EF4-FFF2-40B4-BE49-F238E27FC236}">
                  <a16:creationId xmlns:a16="http://schemas.microsoft.com/office/drawing/2014/main" id="{E8D7CCC1-9F18-A045-B241-DB0232633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282">
              <a:extLst>
                <a:ext uri="{FF2B5EF4-FFF2-40B4-BE49-F238E27FC236}">
                  <a16:creationId xmlns:a16="http://schemas.microsoft.com/office/drawing/2014/main" id="{67FAD1CD-22AB-DD4F-AF71-171C5AE6A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283">
              <a:extLst>
                <a:ext uri="{FF2B5EF4-FFF2-40B4-BE49-F238E27FC236}">
                  <a16:creationId xmlns:a16="http://schemas.microsoft.com/office/drawing/2014/main" id="{48221734-797D-BB4A-8F7E-3A7AFA3E5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284">
              <a:extLst>
                <a:ext uri="{FF2B5EF4-FFF2-40B4-BE49-F238E27FC236}">
                  <a16:creationId xmlns:a16="http://schemas.microsoft.com/office/drawing/2014/main" id="{EEF21BAC-3215-6A45-ABB3-67140B19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285">
              <a:extLst>
                <a:ext uri="{FF2B5EF4-FFF2-40B4-BE49-F238E27FC236}">
                  <a16:creationId xmlns:a16="http://schemas.microsoft.com/office/drawing/2014/main" id="{69D16F14-7C30-FC4D-9F1F-397B0D425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286">
              <a:extLst>
                <a:ext uri="{FF2B5EF4-FFF2-40B4-BE49-F238E27FC236}">
                  <a16:creationId xmlns:a16="http://schemas.microsoft.com/office/drawing/2014/main" id="{6BA99E1C-2D2E-F346-865D-BFC47B091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287">
              <a:extLst>
                <a:ext uri="{FF2B5EF4-FFF2-40B4-BE49-F238E27FC236}">
                  <a16:creationId xmlns:a16="http://schemas.microsoft.com/office/drawing/2014/main" id="{4143515F-C4BB-8A42-B96E-7CAE8F69E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288">
              <a:extLst>
                <a:ext uri="{FF2B5EF4-FFF2-40B4-BE49-F238E27FC236}">
                  <a16:creationId xmlns:a16="http://schemas.microsoft.com/office/drawing/2014/main" id="{DB1DD816-ABC0-1641-BB6E-7545FC55D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289">
              <a:extLst>
                <a:ext uri="{FF2B5EF4-FFF2-40B4-BE49-F238E27FC236}">
                  <a16:creationId xmlns:a16="http://schemas.microsoft.com/office/drawing/2014/main" id="{D0FB7D3E-DA9E-344B-8A23-539551F7C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290">
              <a:extLst>
                <a:ext uri="{FF2B5EF4-FFF2-40B4-BE49-F238E27FC236}">
                  <a16:creationId xmlns:a16="http://schemas.microsoft.com/office/drawing/2014/main" id="{4C36BE0D-A9C9-CD48-BF9B-B33A5FACF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291">
              <a:extLst>
                <a:ext uri="{FF2B5EF4-FFF2-40B4-BE49-F238E27FC236}">
                  <a16:creationId xmlns:a16="http://schemas.microsoft.com/office/drawing/2014/main" id="{A56A1F42-E024-8649-AAD5-FD1DC82D8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292">
              <a:extLst>
                <a:ext uri="{FF2B5EF4-FFF2-40B4-BE49-F238E27FC236}">
                  <a16:creationId xmlns:a16="http://schemas.microsoft.com/office/drawing/2014/main" id="{63D0F506-7D61-BD4D-9C87-1C18943E6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293">
              <a:extLst>
                <a:ext uri="{FF2B5EF4-FFF2-40B4-BE49-F238E27FC236}">
                  <a16:creationId xmlns:a16="http://schemas.microsoft.com/office/drawing/2014/main" id="{5896BF10-F25B-844C-938A-81A5913ED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294">
              <a:extLst>
                <a:ext uri="{FF2B5EF4-FFF2-40B4-BE49-F238E27FC236}">
                  <a16:creationId xmlns:a16="http://schemas.microsoft.com/office/drawing/2014/main" id="{B95EC6CD-7FEA-314E-B59B-2145409B7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295">
              <a:extLst>
                <a:ext uri="{FF2B5EF4-FFF2-40B4-BE49-F238E27FC236}">
                  <a16:creationId xmlns:a16="http://schemas.microsoft.com/office/drawing/2014/main" id="{3E00FEC4-A441-0F4E-8111-96C5E2D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296">
              <a:extLst>
                <a:ext uri="{FF2B5EF4-FFF2-40B4-BE49-F238E27FC236}">
                  <a16:creationId xmlns:a16="http://schemas.microsoft.com/office/drawing/2014/main" id="{D30C659C-BF5D-0E4A-9753-348D972E2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297">
              <a:extLst>
                <a:ext uri="{FF2B5EF4-FFF2-40B4-BE49-F238E27FC236}">
                  <a16:creationId xmlns:a16="http://schemas.microsoft.com/office/drawing/2014/main" id="{B0ABB245-CED0-7A4F-A6AC-84EAF9643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298">
              <a:extLst>
                <a:ext uri="{FF2B5EF4-FFF2-40B4-BE49-F238E27FC236}">
                  <a16:creationId xmlns:a16="http://schemas.microsoft.com/office/drawing/2014/main" id="{ADD7702E-8899-D54C-99F9-90F7BAC6D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299">
              <a:extLst>
                <a:ext uri="{FF2B5EF4-FFF2-40B4-BE49-F238E27FC236}">
                  <a16:creationId xmlns:a16="http://schemas.microsoft.com/office/drawing/2014/main" id="{16D5B3E6-AACA-264D-B248-82B2A0539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300">
              <a:extLst>
                <a:ext uri="{FF2B5EF4-FFF2-40B4-BE49-F238E27FC236}">
                  <a16:creationId xmlns:a16="http://schemas.microsoft.com/office/drawing/2014/main" id="{6ED051AC-8825-D842-A721-530797E99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301">
              <a:extLst>
                <a:ext uri="{FF2B5EF4-FFF2-40B4-BE49-F238E27FC236}">
                  <a16:creationId xmlns:a16="http://schemas.microsoft.com/office/drawing/2014/main" id="{6C83BC58-5B5A-AF40-99A8-A768421EB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302">
              <a:extLst>
                <a:ext uri="{FF2B5EF4-FFF2-40B4-BE49-F238E27FC236}">
                  <a16:creationId xmlns:a16="http://schemas.microsoft.com/office/drawing/2014/main" id="{A2C9E816-0791-FF40-8377-2F463C9E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303">
              <a:extLst>
                <a:ext uri="{FF2B5EF4-FFF2-40B4-BE49-F238E27FC236}">
                  <a16:creationId xmlns:a16="http://schemas.microsoft.com/office/drawing/2014/main" id="{003D8304-F831-7D47-99C6-A211CB637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304">
              <a:extLst>
                <a:ext uri="{FF2B5EF4-FFF2-40B4-BE49-F238E27FC236}">
                  <a16:creationId xmlns:a16="http://schemas.microsoft.com/office/drawing/2014/main" id="{D9FC7B63-0B9C-994F-B13B-40F25F8D7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305">
              <a:extLst>
                <a:ext uri="{FF2B5EF4-FFF2-40B4-BE49-F238E27FC236}">
                  <a16:creationId xmlns:a16="http://schemas.microsoft.com/office/drawing/2014/main" id="{F2757EDE-0B77-2848-9D97-632E8F5F2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306">
              <a:extLst>
                <a:ext uri="{FF2B5EF4-FFF2-40B4-BE49-F238E27FC236}">
                  <a16:creationId xmlns:a16="http://schemas.microsoft.com/office/drawing/2014/main" id="{4CEEDDAB-A445-274A-9AF6-667AC8A02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307">
              <a:extLst>
                <a:ext uri="{FF2B5EF4-FFF2-40B4-BE49-F238E27FC236}">
                  <a16:creationId xmlns:a16="http://schemas.microsoft.com/office/drawing/2014/main" id="{15F86E21-51F5-244B-9A23-6E2C16065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308">
              <a:extLst>
                <a:ext uri="{FF2B5EF4-FFF2-40B4-BE49-F238E27FC236}">
                  <a16:creationId xmlns:a16="http://schemas.microsoft.com/office/drawing/2014/main" id="{68C1888E-8775-574F-90A3-D271B770C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309">
              <a:extLst>
                <a:ext uri="{FF2B5EF4-FFF2-40B4-BE49-F238E27FC236}">
                  <a16:creationId xmlns:a16="http://schemas.microsoft.com/office/drawing/2014/main" id="{433B34FE-99C5-4149-9978-FA41EEC15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310">
              <a:extLst>
                <a:ext uri="{FF2B5EF4-FFF2-40B4-BE49-F238E27FC236}">
                  <a16:creationId xmlns:a16="http://schemas.microsoft.com/office/drawing/2014/main" id="{D94645CA-4A82-4243-A1A3-6E9FA08F4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311">
              <a:extLst>
                <a:ext uri="{FF2B5EF4-FFF2-40B4-BE49-F238E27FC236}">
                  <a16:creationId xmlns:a16="http://schemas.microsoft.com/office/drawing/2014/main" id="{C3AE8A18-339D-2F4A-9B4A-E1AF1D178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312">
              <a:extLst>
                <a:ext uri="{FF2B5EF4-FFF2-40B4-BE49-F238E27FC236}">
                  <a16:creationId xmlns:a16="http://schemas.microsoft.com/office/drawing/2014/main" id="{9661D57F-53E4-7548-BD7B-26AEAEB64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313">
              <a:extLst>
                <a:ext uri="{FF2B5EF4-FFF2-40B4-BE49-F238E27FC236}">
                  <a16:creationId xmlns:a16="http://schemas.microsoft.com/office/drawing/2014/main" id="{3F3BF0BE-8179-A54D-AA4A-8E6ABD130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314">
              <a:extLst>
                <a:ext uri="{FF2B5EF4-FFF2-40B4-BE49-F238E27FC236}">
                  <a16:creationId xmlns:a16="http://schemas.microsoft.com/office/drawing/2014/main" id="{6483DB51-05F8-DB4E-8B54-877CD3682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315">
              <a:extLst>
                <a:ext uri="{FF2B5EF4-FFF2-40B4-BE49-F238E27FC236}">
                  <a16:creationId xmlns:a16="http://schemas.microsoft.com/office/drawing/2014/main" id="{F7F13494-BAFF-844F-87A8-73271C537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316">
              <a:extLst>
                <a:ext uri="{FF2B5EF4-FFF2-40B4-BE49-F238E27FC236}">
                  <a16:creationId xmlns:a16="http://schemas.microsoft.com/office/drawing/2014/main" id="{04CB934D-3B16-4442-AB08-12F4BE243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317">
              <a:extLst>
                <a:ext uri="{FF2B5EF4-FFF2-40B4-BE49-F238E27FC236}">
                  <a16:creationId xmlns:a16="http://schemas.microsoft.com/office/drawing/2014/main" id="{38207ED9-F393-2441-A580-7E9F9C769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318">
              <a:extLst>
                <a:ext uri="{FF2B5EF4-FFF2-40B4-BE49-F238E27FC236}">
                  <a16:creationId xmlns:a16="http://schemas.microsoft.com/office/drawing/2014/main" id="{7917A31A-7A3D-5F4E-94FA-6954BDC41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7" name="Group 319">
            <a:extLst>
              <a:ext uri="{FF2B5EF4-FFF2-40B4-BE49-F238E27FC236}">
                <a16:creationId xmlns:a16="http://schemas.microsoft.com/office/drawing/2014/main" id="{CBCE5B4C-B92B-0049-B8B2-F520FAA7A541}"/>
              </a:ext>
            </a:extLst>
          </p:cNvPr>
          <p:cNvGrpSpPr>
            <a:grpSpLocks/>
          </p:cNvGrpSpPr>
          <p:nvPr/>
        </p:nvGrpSpPr>
        <p:grpSpPr bwMode="auto">
          <a:xfrm>
            <a:off x="8730034" y="3635076"/>
            <a:ext cx="617906" cy="746988"/>
            <a:chOff x="5007" y="2137"/>
            <a:chExt cx="401" cy="398"/>
          </a:xfrm>
        </p:grpSpPr>
        <p:grpSp>
          <p:nvGrpSpPr>
            <p:cNvPr id="328" name="Group 320">
              <a:extLst>
                <a:ext uri="{FF2B5EF4-FFF2-40B4-BE49-F238E27FC236}">
                  <a16:creationId xmlns:a16="http://schemas.microsoft.com/office/drawing/2014/main" id="{2FBBEC7C-A606-B44D-81E5-A9E7581655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330" name="Freeform 321">
                <a:extLst>
                  <a:ext uri="{FF2B5EF4-FFF2-40B4-BE49-F238E27FC236}">
                    <a16:creationId xmlns:a16="http://schemas.microsoft.com/office/drawing/2014/main" id="{253F2F0C-91EC-424E-9EE4-CA46A93C6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322">
                <a:extLst>
                  <a:ext uri="{FF2B5EF4-FFF2-40B4-BE49-F238E27FC236}">
                    <a16:creationId xmlns:a16="http://schemas.microsoft.com/office/drawing/2014/main" id="{38EF1364-A8B8-464D-A3BB-A706535B4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323">
                <a:extLst>
                  <a:ext uri="{FF2B5EF4-FFF2-40B4-BE49-F238E27FC236}">
                    <a16:creationId xmlns:a16="http://schemas.microsoft.com/office/drawing/2014/main" id="{8C503D65-16B2-B04A-8D23-0E03D95EC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324">
                <a:extLst>
                  <a:ext uri="{FF2B5EF4-FFF2-40B4-BE49-F238E27FC236}">
                    <a16:creationId xmlns:a16="http://schemas.microsoft.com/office/drawing/2014/main" id="{25A969AA-64F2-D745-9CA8-7542E6F42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9" name="Freeform 325">
              <a:extLst>
                <a:ext uri="{FF2B5EF4-FFF2-40B4-BE49-F238E27FC236}">
                  <a16:creationId xmlns:a16="http://schemas.microsoft.com/office/drawing/2014/main" id="{F1E746C6-B12D-7C46-8243-D6CEAFA7F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4" name="Group 326">
            <a:extLst>
              <a:ext uri="{FF2B5EF4-FFF2-40B4-BE49-F238E27FC236}">
                <a16:creationId xmlns:a16="http://schemas.microsoft.com/office/drawing/2014/main" id="{B9267587-9CC9-5B48-AA58-D90C4F04962B}"/>
              </a:ext>
            </a:extLst>
          </p:cNvPr>
          <p:cNvGrpSpPr>
            <a:grpSpLocks/>
          </p:cNvGrpSpPr>
          <p:nvPr/>
        </p:nvGrpSpPr>
        <p:grpSpPr bwMode="auto">
          <a:xfrm>
            <a:off x="8899324" y="2293459"/>
            <a:ext cx="840099" cy="1898155"/>
            <a:chOff x="6700" y="2337"/>
            <a:chExt cx="895" cy="1458"/>
          </a:xfrm>
        </p:grpSpPr>
        <p:sp>
          <p:nvSpPr>
            <p:cNvPr id="335" name="Freeform 327">
              <a:extLst>
                <a:ext uri="{FF2B5EF4-FFF2-40B4-BE49-F238E27FC236}">
                  <a16:creationId xmlns:a16="http://schemas.microsoft.com/office/drawing/2014/main" id="{3C65AB4D-CC29-B842-ABEB-A263FDF57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328">
              <a:extLst>
                <a:ext uri="{FF2B5EF4-FFF2-40B4-BE49-F238E27FC236}">
                  <a16:creationId xmlns:a16="http://schemas.microsoft.com/office/drawing/2014/main" id="{256BD2E0-046C-C64F-BF14-EDDBCEE1F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329">
              <a:extLst>
                <a:ext uri="{FF2B5EF4-FFF2-40B4-BE49-F238E27FC236}">
                  <a16:creationId xmlns:a16="http://schemas.microsoft.com/office/drawing/2014/main" id="{D53EFE2F-7248-FB40-A67C-73E34B6C7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330">
              <a:extLst>
                <a:ext uri="{FF2B5EF4-FFF2-40B4-BE49-F238E27FC236}">
                  <a16:creationId xmlns:a16="http://schemas.microsoft.com/office/drawing/2014/main" id="{78B046B0-75EC-8D42-B0FB-979FFF7CD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331">
              <a:extLst>
                <a:ext uri="{FF2B5EF4-FFF2-40B4-BE49-F238E27FC236}">
                  <a16:creationId xmlns:a16="http://schemas.microsoft.com/office/drawing/2014/main" id="{EB4FA28E-94BD-B149-939A-0F8D7B72B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332">
              <a:extLst>
                <a:ext uri="{FF2B5EF4-FFF2-40B4-BE49-F238E27FC236}">
                  <a16:creationId xmlns:a16="http://schemas.microsoft.com/office/drawing/2014/main" id="{3E44312F-E928-8D44-A909-FB6E2A2C4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333">
              <a:extLst>
                <a:ext uri="{FF2B5EF4-FFF2-40B4-BE49-F238E27FC236}">
                  <a16:creationId xmlns:a16="http://schemas.microsoft.com/office/drawing/2014/main" id="{79811F6A-BE39-A54A-B208-D3B7E01EE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334">
              <a:extLst>
                <a:ext uri="{FF2B5EF4-FFF2-40B4-BE49-F238E27FC236}">
                  <a16:creationId xmlns:a16="http://schemas.microsoft.com/office/drawing/2014/main" id="{5FAF566A-094E-A844-B0E0-70DD9AC4E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335">
              <a:extLst>
                <a:ext uri="{FF2B5EF4-FFF2-40B4-BE49-F238E27FC236}">
                  <a16:creationId xmlns:a16="http://schemas.microsoft.com/office/drawing/2014/main" id="{BF2A0382-C889-6F4A-8397-57E703EFA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336">
              <a:extLst>
                <a:ext uri="{FF2B5EF4-FFF2-40B4-BE49-F238E27FC236}">
                  <a16:creationId xmlns:a16="http://schemas.microsoft.com/office/drawing/2014/main" id="{A0A86BE6-E6A7-FC4C-8717-D3452987C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337">
              <a:extLst>
                <a:ext uri="{FF2B5EF4-FFF2-40B4-BE49-F238E27FC236}">
                  <a16:creationId xmlns:a16="http://schemas.microsoft.com/office/drawing/2014/main" id="{3100F499-23DD-BA48-B62A-9F757C720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338">
              <a:extLst>
                <a:ext uri="{FF2B5EF4-FFF2-40B4-BE49-F238E27FC236}">
                  <a16:creationId xmlns:a16="http://schemas.microsoft.com/office/drawing/2014/main" id="{7DE07A1A-7528-DA40-80F7-789FF6E20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339">
              <a:extLst>
                <a:ext uri="{FF2B5EF4-FFF2-40B4-BE49-F238E27FC236}">
                  <a16:creationId xmlns:a16="http://schemas.microsoft.com/office/drawing/2014/main" id="{E33B3AD2-5739-A94F-975B-92E41BBA2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340">
              <a:extLst>
                <a:ext uri="{FF2B5EF4-FFF2-40B4-BE49-F238E27FC236}">
                  <a16:creationId xmlns:a16="http://schemas.microsoft.com/office/drawing/2014/main" id="{C4BFD3C6-B9B3-8741-A713-17F591EA6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341">
              <a:extLst>
                <a:ext uri="{FF2B5EF4-FFF2-40B4-BE49-F238E27FC236}">
                  <a16:creationId xmlns:a16="http://schemas.microsoft.com/office/drawing/2014/main" id="{6CDA0435-D638-CF41-8DFA-5B1C1C20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342">
              <a:extLst>
                <a:ext uri="{FF2B5EF4-FFF2-40B4-BE49-F238E27FC236}">
                  <a16:creationId xmlns:a16="http://schemas.microsoft.com/office/drawing/2014/main" id="{FC8D7203-969E-3B41-9B38-BFE8FDED8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343">
              <a:extLst>
                <a:ext uri="{FF2B5EF4-FFF2-40B4-BE49-F238E27FC236}">
                  <a16:creationId xmlns:a16="http://schemas.microsoft.com/office/drawing/2014/main" id="{A8D657D1-E550-0746-BA60-DB0F4FD1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344">
              <a:extLst>
                <a:ext uri="{FF2B5EF4-FFF2-40B4-BE49-F238E27FC236}">
                  <a16:creationId xmlns:a16="http://schemas.microsoft.com/office/drawing/2014/main" id="{6F7E432D-EF66-5940-BCF5-834741383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345">
              <a:extLst>
                <a:ext uri="{FF2B5EF4-FFF2-40B4-BE49-F238E27FC236}">
                  <a16:creationId xmlns:a16="http://schemas.microsoft.com/office/drawing/2014/main" id="{36209B1F-C7F9-5C45-9DCD-9EE63F86B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346">
              <a:extLst>
                <a:ext uri="{FF2B5EF4-FFF2-40B4-BE49-F238E27FC236}">
                  <a16:creationId xmlns:a16="http://schemas.microsoft.com/office/drawing/2014/main" id="{CD63F829-6403-BB47-8D99-525BAF46A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347">
              <a:extLst>
                <a:ext uri="{FF2B5EF4-FFF2-40B4-BE49-F238E27FC236}">
                  <a16:creationId xmlns:a16="http://schemas.microsoft.com/office/drawing/2014/main" id="{7EB2643F-60A4-3944-A9CB-E16EA6317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348">
              <a:extLst>
                <a:ext uri="{FF2B5EF4-FFF2-40B4-BE49-F238E27FC236}">
                  <a16:creationId xmlns:a16="http://schemas.microsoft.com/office/drawing/2014/main" id="{97E1A3BB-0DC7-E949-96B2-53748D7B7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349">
              <a:extLst>
                <a:ext uri="{FF2B5EF4-FFF2-40B4-BE49-F238E27FC236}">
                  <a16:creationId xmlns:a16="http://schemas.microsoft.com/office/drawing/2014/main" id="{EA090B15-AD12-0C4D-B275-B6A7578BC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350">
              <a:extLst>
                <a:ext uri="{FF2B5EF4-FFF2-40B4-BE49-F238E27FC236}">
                  <a16:creationId xmlns:a16="http://schemas.microsoft.com/office/drawing/2014/main" id="{BBA6D352-077A-F748-9493-8B5C355E9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351">
              <a:extLst>
                <a:ext uri="{FF2B5EF4-FFF2-40B4-BE49-F238E27FC236}">
                  <a16:creationId xmlns:a16="http://schemas.microsoft.com/office/drawing/2014/main" id="{D9CD052B-FDA7-D145-A9AB-E2C104959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352">
              <a:extLst>
                <a:ext uri="{FF2B5EF4-FFF2-40B4-BE49-F238E27FC236}">
                  <a16:creationId xmlns:a16="http://schemas.microsoft.com/office/drawing/2014/main" id="{48DF784E-8033-064E-93BD-0346550FB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353">
              <a:extLst>
                <a:ext uri="{FF2B5EF4-FFF2-40B4-BE49-F238E27FC236}">
                  <a16:creationId xmlns:a16="http://schemas.microsoft.com/office/drawing/2014/main" id="{089BA4F0-44CF-C044-BFCC-138C27819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354">
              <a:extLst>
                <a:ext uri="{FF2B5EF4-FFF2-40B4-BE49-F238E27FC236}">
                  <a16:creationId xmlns:a16="http://schemas.microsoft.com/office/drawing/2014/main" id="{DC6D5498-1675-C845-A3B1-A2265D90D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355">
              <a:extLst>
                <a:ext uri="{FF2B5EF4-FFF2-40B4-BE49-F238E27FC236}">
                  <a16:creationId xmlns:a16="http://schemas.microsoft.com/office/drawing/2014/main" id="{EF2E1E12-3DBC-ED45-A532-9105E4F08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356">
              <a:extLst>
                <a:ext uri="{FF2B5EF4-FFF2-40B4-BE49-F238E27FC236}">
                  <a16:creationId xmlns:a16="http://schemas.microsoft.com/office/drawing/2014/main" id="{5C034AE7-1549-7744-9C29-878A4D2A9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357">
              <a:extLst>
                <a:ext uri="{FF2B5EF4-FFF2-40B4-BE49-F238E27FC236}">
                  <a16:creationId xmlns:a16="http://schemas.microsoft.com/office/drawing/2014/main" id="{FA1AFF91-F18A-5846-A550-090AD4D2A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358">
              <a:extLst>
                <a:ext uri="{FF2B5EF4-FFF2-40B4-BE49-F238E27FC236}">
                  <a16:creationId xmlns:a16="http://schemas.microsoft.com/office/drawing/2014/main" id="{A7ED8A0A-CB7D-3B43-9748-90BD4DE7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359">
              <a:extLst>
                <a:ext uri="{FF2B5EF4-FFF2-40B4-BE49-F238E27FC236}">
                  <a16:creationId xmlns:a16="http://schemas.microsoft.com/office/drawing/2014/main" id="{E88E9737-4C11-A84D-8903-2C8B75B09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360">
              <a:extLst>
                <a:ext uri="{FF2B5EF4-FFF2-40B4-BE49-F238E27FC236}">
                  <a16:creationId xmlns:a16="http://schemas.microsoft.com/office/drawing/2014/main" id="{CA3A3378-D208-A34E-9B75-BAC9E41A2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361">
              <a:extLst>
                <a:ext uri="{FF2B5EF4-FFF2-40B4-BE49-F238E27FC236}">
                  <a16:creationId xmlns:a16="http://schemas.microsoft.com/office/drawing/2014/main" id="{A643C3A6-0FFF-4745-ADA5-6975BEB88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362">
              <a:extLst>
                <a:ext uri="{FF2B5EF4-FFF2-40B4-BE49-F238E27FC236}">
                  <a16:creationId xmlns:a16="http://schemas.microsoft.com/office/drawing/2014/main" id="{6A9C1B1B-B534-744D-A03D-4DCB282A6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363">
              <a:extLst>
                <a:ext uri="{FF2B5EF4-FFF2-40B4-BE49-F238E27FC236}">
                  <a16:creationId xmlns:a16="http://schemas.microsoft.com/office/drawing/2014/main" id="{49D4F00F-A696-8B4F-90B6-4963A4BCC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364">
              <a:extLst>
                <a:ext uri="{FF2B5EF4-FFF2-40B4-BE49-F238E27FC236}">
                  <a16:creationId xmlns:a16="http://schemas.microsoft.com/office/drawing/2014/main" id="{BB792CD3-D3EC-F049-9EA5-90B49AFA7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365">
              <a:extLst>
                <a:ext uri="{FF2B5EF4-FFF2-40B4-BE49-F238E27FC236}">
                  <a16:creationId xmlns:a16="http://schemas.microsoft.com/office/drawing/2014/main" id="{179DB30B-7665-0B4D-BBB5-E9404E720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366">
              <a:extLst>
                <a:ext uri="{FF2B5EF4-FFF2-40B4-BE49-F238E27FC236}">
                  <a16:creationId xmlns:a16="http://schemas.microsoft.com/office/drawing/2014/main" id="{7347AAFD-3154-0247-86A3-C270A863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367">
              <a:extLst>
                <a:ext uri="{FF2B5EF4-FFF2-40B4-BE49-F238E27FC236}">
                  <a16:creationId xmlns:a16="http://schemas.microsoft.com/office/drawing/2014/main" id="{A917555B-3375-CA46-8215-FF603EE10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368">
              <a:extLst>
                <a:ext uri="{FF2B5EF4-FFF2-40B4-BE49-F238E27FC236}">
                  <a16:creationId xmlns:a16="http://schemas.microsoft.com/office/drawing/2014/main" id="{2BB84B13-3294-3C45-B752-DE5D660D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369">
              <a:extLst>
                <a:ext uri="{FF2B5EF4-FFF2-40B4-BE49-F238E27FC236}">
                  <a16:creationId xmlns:a16="http://schemas.microsoft.com/office/drawing/2014/main" id="{7E2551BC-9BF0-A649-B605-920E74DED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370">
              <a:extLst>
                <a:ext uri="{FF2B5EF4-FFF2-40B4-BE49-F238E27FC236}">
                  <a16:creationId xmlns:a16="http://schemas.microsoft.com/office/drawing/2014/main" id="{B0FBCC6A-552E-1A40-8421-B23534B9C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371">
              <a:extLst>
                <a:ext uri="{FF2B5EF4-FFF2-40B4-BE49-F238E27FC236}">
                  <a16:creationId xmlns:a16="http://schemas.microsoft.com/office/drawing/2014/main" id="{7BEF39DC-1F0C-6341-A2AC-A30E86ED1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372">
              <a:extLst>
                <a:ext uri="{FF2B5EF4-FFF2-40B4-BE49-F238E27FC236}">
                  <a16:creationId xmlns:a16="http://schemas.microsoft.com/office/drawing/2014/main" id="{B4F2905E-910D-C248-BB2E-23887249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373">
              <a:extLst>
                <a:ext uri="{FF2B5EF4-FFF2-40B4-BE49-F238E27FC236}">
                  <a16:creationId xmlns:a16="http://schemas.microsoft.com/office/drawing/2014/main" id="{CD492426-0997-4F48-BF05-D08F12A79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374">
              <a:extLst>
                <a:ext uri="{FF2B5EF4-FFF2-40B4-BE49-F238E27FC236}">
                  <a16:creationId xmlns:a16="http://schemas.microsoft.com/office/drawing/2014/main" id="{4AB64AD0-EB7F-1542-B113-3DA92AD80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375">
              <a:extLst>
                <a:ext uri="{FF2B5EF4-FFF2-40B4-BE49-F238E27FC236}">
                  <a16:creationId xmlns:a16="http://schemas.microsoft.com/office/drawing/2014/main" id="{1D4E9C77-3A55-9B4D-A335-E95706E98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376">
              <a:extLst>
                <a:ext uri="{FF2B5EF4-FFF2-40B4-BE49-F238E27FC236}">
                  <a16:creationId xmlns:a16="http://schemas.microsoft.com/office/drawing/2014/main" id="{D5A62506-74D4-734D-BA19-4092C0B87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377">
              <a:extLst>
                <a:ext uri="{FF2B5EF4-FFF2-40B4-BE49-F238E27FC236}">
                  <a16:creationId xmlns:a16="http://schemas.microsoft.com/office/drawing/2014/main" id="{C1D3E66A-9AED-6445-810F-902C0BBEE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378">
              <a:extLst>
                <a:ext uri="{FF2B5EF4-FFF2-40B4-BE49-F238E27FC236}">
                  <a16:creationId xmlns:a16="http://schemas.microsoft.com/office/drawing/2014/main" id="{F4027F15-2DF9-8243-8C1E-805CFCD51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379">
              <a:extLst>
                <a:ext uri="{FF2B5EF4-FFF2-40B4-BE49-F238E27FC236}">
                  <a16:creationId xmlns:a16="http://schemas.microsoft.com/office/drawing/2014/main" id="{C90BDA15-AE6E-0445-A729-73EB374B5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380">
              <a:extLst>
                <a:ext uri="{FF2B5EF4-FFF2-40B4-BE49-F238E27FC236}">
                  <a16:creationId xmlns:a16="http://schemas.microsoft.com/office/drawing/2014/main" id="{9A84B6C1-9C5B-714B-A818-648F923B0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381">
              <a:extLst>
                <a:ext uri="{FF2B5EF4-FFF2-40B4-BE49-F238E27FC236}">
                  <a16:creationId xmlns:a16="http://schemas.microsoft.com/office/drawing/2014/main" id="{3FE321E1-2D1F-9245-BFF4-2B4A2218F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382">
              <a:extLst>
                <a:ext uri="{FF2B5EF4-FFF2-40B4-BE49-F238E27FC236}">
                  <a16:creationId xmlns:a16="http://schemas.microsoft.com/office/drawing/2014/main" id="{8DBBA9ED-3209-4048-9721-CED63BB17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383">
              <a:extLst>
                <a:ext uri="{FF2B5EF4-FFF2-40B4-BE49-F238E27FC236}">
                  <a16:creationId xmlns:a16="http://schemas.microsoft.com/office/drawing/2014/main" id="{865C5BBA-4DE7-AE43-8032-E51E1F4D2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384">
              <a:extLst>
                <a:ext uri="{FF2B5EF4-FFF2-40B4-BE49-F238E27FC236}">
                  <a16:creationId xmlns:a16="http://schemas.microsoft.com/office/drawing/2014/main" id="{6D5DD271-E410-6043-81F9-71ADF9350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385">
              <a:extLst>
                <a:ext uri="{FF2B5EF4-FFF2-40B4-BE49-F238E27FC236}">
                  <a16:creationId xmlns:a16="http://schemas.microsoft.com/office/drawing/2014/main" id="{2DED33A6-2383-984C-9AF1-CAF568E99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386">
              <a:extLst>
                <a:ext uri="{FF2B5EF4-FFF2-40B4-BE49-F238E27FC236}">
                  <a16:creationId xmlns:a16="http://schemas.microsoft.com/office/drawing/2014/main" id="{F56F6393-D3D8-8241-934F-C6BF86FFE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387">
              <a:extLst>
                <a:ext uri="{FF2B5EF4-FFF2-40B4-BE49-F238E27FC236}">
                  <a16:creationId xmlns:a16="http://schemas.microsoft.com/office/drawing/2014/main" id="{A20963D3-7D2D-174E-9508-53B4D1359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388">
              <a:extLst>
                <a:ext uri="{FF2B5EF4-FFF2-40B4-BE49-F238E27FC236}">
                  <a16:creationId xmlns:a16="http://schemas.microsoft.com/office/drawing/2014/main" id="{87391CAA-8E86-EE4D-96F5-2A8E55CB7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389">
              <a:extLst>
                <a:ext uri="{FF2B5EF4-FFF2-40B4-BE49-F238E27FC236}">
                  <a16:creationId xmlns:a16="http://schemas.microsoft.com/office/drawing/2014/main" id="{D1ECF04C-ABAD-FE41-9AD4-12479913E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390">
              <a:extLst>
                <a:ext uri="{FF2B5EF4-FFF2-40B4-BE49-F238E27FC236}">
                  <a16:creationId xmlns:a16="http://schemas.microsoft.com/office/drawing/2014/main" id="{F335CD97-D870-6444-B77E-BE715901A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391">
              <a:extLst>
                <a:ext uri="{FF2B5EF4-FFF2-40B4-BE49-F238E27FC236}">
                  <a16:creationId xmlns:a16="http://schemas.microsoft.com/office/drawing/2014/main" id="{49572D26-FE90-AF4A-AC8B-D0EC04B74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392">
              <a:extLst>
                <a:ext uri="{FF2B5EF4-FFF2-40B4-BE49-F238E27FC236}">
                  <a16:creationId xmlns:a16="http://schemas.microsoft.com/office/drawing/2014/main" id="{637FA78F-ED0D-234A-BF1F-21CF4DD99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393">
              <a:extLst>
                <a:ext uri="{FF2B5EF4-FFF2-40B4-BE49-F238E27FC236}">
                  <a16:creationId xmlns:a16="http://schemas.microsoft.com/office/drawing/2014/main" id="{079CF3F2-AD4B-2C47-91F1-DB85EEAA5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394">
              <a:extLst>
                <a:ext uri="{FF2B5EF4-FFF2-40B4-BE49-F238E27FC236}">
                  <a16:creationId xmlns:a16="http://schemas.microsoft.com/office/drawing/2014/main" id="{86E5445D-6771-2D4E-9C02-630634A24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395">
              <a:extLst>
                <a:ext uri="{FF2B5EF4-FFF2-40B4-BE49-F238E27FC236}">
                  <a16:creationId xmlns:a16="http://schemas.microsoft.com/office/drawing/2014/main" id="{9BD64D55-E72C-3145-BA01-E05295C1D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396">
              <a:extLst>
                <a:ext uri="{FF2B5EF4-FFF2-40B4-BE49-F238E27FC236}">
                  <a16:creationId xmlns:a16="http://schemas.microsoft.com/office/drawing/2014/main" id="{6DD3912A-641B-854A-B3D3-D7F5EAD0D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397">
              <a:extLst>
                <a:ext uri="{FF2B5EF4-FFF2-40B4-BE49-F238E27FC236}">
                  <a16:creationId xmlns:a16="http://schemas.microsoft.com/office/drawing/2014/main" id="{5E60B92A-CA32-4041-A341-45E1C7C4D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398">
              <a:extLst>
                <a:ext uri="{FF2B5EF4-FFF2-40B4-BE49-F238E27FC236}">
                  <a16:creationId xmlns:a16="http://schemas.microsoft.com/office/drawing/2014/main" id="{19AC1C4E-1CEC-B54E-B8C6-D43505A04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399">
              <a:extLst>
                <a:ext uri="{FF2B5EF4-FFF2-40B4-BE49-F238E27FC236}">
                  <a16:creationId xmlns:a16="http://schemas.microsoft.com/office/drawing/2014/main" id="{500CF9F0-BC1B-FE46-8FE8-3786A1D20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400">
              <a:extLst>
                <a:ext uri="{FF2B5EF4-FFF2-40B4-BE49-F238E27FC236}">
                  <a16:creationId xmlns:a16="http://schemas.microsoft.com/office/drawing/2014/main" id="{17F055AD-8B2E-2841-B83D-D96B64602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401">
              <a:extLst>
                <a:ext uri="{FF2B5EF4-FFF2-40B4-BE49-F238E27FC236}">
                  <a16:creationId xmlns:a16="http://schemas.microsoft.com/office/drawing/2014/main" id="{84A376E7-9985-524E-ACEA-F4E603C89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" name="Group 402">
            <a:extLst>
              <a:ext uri="{FF2B5EF4-FFF2-40B4-BE49-F238E27FC236}">
                <a16:creationId xmlns:a16="http://schemas.microsoft.com/office/drawing/2014/main" id="{3B6A29A8-DF4C-174D-B1A2-7863EAA97532}"/>
              </a:ext>
            </a:extLst>
          </p:cNvPr>
          <p:cNvGrpSpPr>
            <a:grpSpLocks/>
          </p:cNvGrpSpPr>
          <p:nvPr/>
        </p:nvGrpSpPr>
        <p:grpSpPr bwMode="auto">
          <a:xfrm>
            <a:off x="333487" y="2456398"/>
            <a:ext cx="2335993" cy="715247"/>
            <a:chOff x="0" y="1262"/>
            <a:chExt cx="1427" cy="574"/>
          </a:xfrm>
        </p:grpSpPr>
        <p:sp>
          <p:nvSpPr>
            <p:cNvPr id="411" name="Freeform 403">
              <a:extLst>
                <a:ext uri="{FF2B5EF4-FFF2-40B4-BE49-F238E27FC236}">
                  <a16:creationId xmlns:a16="http://schemas.microsoft.com/office/drawing/2014/main" id="{23EEE4D4-1836-C641-A902-42AB55C5EE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1262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404">
              <a:extLst>
                <a:ext uri="{FF2B5EF4-FFF2-40B4-BE49-F238E27FC236}">
                  <a16:creationId xmlns:a16="http://schemas.microsoft.com/office/drawing/2014/main" id="{CBC01084-5F4F-444F-977C-40E384C1889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" y="1263"/>
              <a:ext cx="269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405">
              <a:extLst>
                <a:ext uri="{FF2B5EF4-FFF2-40B4-BE49-F238E27FC236}">
                  <a16:creationId xmlns:a16="http://schemas.microsoft.com/office/drawing/2014/main" id="{BD08B689-1FB4-DF49-963D-73D6CCD502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5" y="1270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406">
              <a:extLst>
                <a:ext uri="{FF2B5EF4-FFF2-40B4-BE49-F238E27FC236}">
                  <a16:creationId xmlns:a16="http://schemas.microsoft.com/office/drawing/2014/main" id="{96F42638-B5E9-E34D-A13D-DC2B9ED5A2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2" y="1281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407">
              <a:extLst>
                <a:ext uri="{FF2B5EF4-FFF2-40B4-BE49-F238E27FC236}">
                  <a16:creationId xmlns:a16="http://schemas.microsoft.com/office/drawing/2014/main" id="{EB38AF8C-D470-9140-A4E9-A17E67C50B3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0" y="1280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408">
              <a:extLst>
                <a:ext uri="{FF2B5EF4-FFF2-40B4-BE49-F238E27FC236}">
                  <a16:creationId xmlns:a16="http://schemas.microsoft.com/office/drawing/2014/main" id="{47DBFD19-E481-6F4B-B1C7-CD2933F6D4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47" y="1295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409">
              <a:extLst>
                <a:ext uri="{FF2B5EF4-FFF2-40B4-BE49-F238E27FC236}">
                  <a16:creationId xmlns:a16="http://schemas.microsoft.com/office/drawing/2014/main" id="{A18C63AA-EF99-FD48-8EA1-962C31B659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59" y="1325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8" name="Freeform 410">
            <a:extLst>
              <a:ext uri="{FF2B5EF4-FFF2-40B4-BE49-F238E27FC236}">
                <a16:creationId xmlns:a16="http://schemas.microsoft.com/office/drawing/2014/main" id="{1422ABC1-54BA-864F-8DE9-077394BFBC1E}"/>
              </a:ext>
            </a:extLst>
          </p:cNvPr>
          <p:cNvSpPr>
            <a:spLocks/>
          </p:cNvSpPr>
          <p:nvPr/>
        </p:nvSpPr>
        <p:spPr bwMode="auto">
          <a:xfrm flipH="1">
            <a:off x="4357430" y="2759002"/>
            <a:ext cx="376826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" name="Freeform 411">
            <a:extLst>
              <a:ext uri="{FF2B5EF4-FFF2-40B4-BE49-F238E27FC236}">
                <a16:creationId xmlns:a16="http://schemas.microsoft.com/office/drawing/2014/main" id="{1451E770-F40E-8C4F-BE4E-C6A9C6BD2B9E}"/>
              </a:ext>
            </a:extLst>
          </p:cNvPr>
          <p:cNvSpPr>
            <a:spLocks/>
          </p:cNvSpPr>
          <p:nvPr/>
        </p:nvSpPr>
        <p:spPr bwMode="auto">
          <a:xfrm flipH="1">
            <a:off x="2648843" y="2555855"/>
            <a:ext cx="371910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" name="Freeform 412">
            <a:extLst>
              <a:ext uri="{FF2B5EF4-FFF2-40B4-BE49-F238E27FC236}">
                <a16:creationId xmlns:a16="http://schemas.microsoft.com/office/drawing/2014/main" id="{2524780C-57EB-0D43-933B-3B41433E1399}"/>
              </a:ext>
            </a:extLst>
          </p:cNvPr>
          <p:cNvSpPr>
            <a:spLocks/>
          </p:cNvSpPr>
          <p:nvPr/>
        </p:nvSpPr>
        <p:spPr bwMode="auto">
          <a:xfrm flipH="1">
            <a:off x="2972610" y="2593944"/>
            <a:ext cx="371910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1" name="Freeform 413">
            <a:extLst>
              <a:ext uri="{FF2B5EF4-FFF2-40B4-BE49-F238E27FC236}">
                <a16:creationId xmlns:a16="http://schemas.microsoft.com/office/drawing/2014/main" id="{D5EECCD0-01C9-8140-B297-FCC86977C65A}"/>
              </a:ext>
            </a:extLst>
          </p:cNvPr>
          <p:cNvSpPr>
            <a:spLocks/>
          </p:cNvSpPr>
          <p:nvPr/>
        </p:nvSpPr>
        <p:spPr bwMode="auto">
          <a:xfrm flipH="1">
            <a:off x="3323885" y="2634150"/>
            <a:ext cx="371910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" name="Freeform 414">
            <a:extLst>
              <a:ext uri="{FF2B5EF4-FFF2-40B4-BE49-F238E27FC236}">
                <a16:creationId xmlns:a16="http://schemas.microsoft.com/office/drawing/2014/main" id="{4FB9F9BB-8909-A14D-923C-D8E7D9CB9B9A}"/>
              </a:ext>
            </a:extLst>
          </p:cNvPr>
          <p:cNvSpPr>
            <a:spLocks/>
          </p:cNvSpPr>
          <p:nvPr/>
        </p:nvSpPr>
        <p:spPr bwMode="auto">
          <a:xfrm flipH="1">
            <a:off x="3633397" y="2682821"/>
            <a:ext cx="373466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3" name="Freeform 415">
            <a:extLst>
              <a:ext uri="{FF2B5EF4-FFF2-40B4-BE49-F238E27FC236}">
                <a16:creationId xmlns:a16="http://schemas.microsoft.com/office/drawing/2014/main" id="{3D6C5D3F-1B70-8E47-BFCE-463385487770}"/>
              </a:ext>
            </a:extLst>
          </p:cNvPr>
          <p:cNvSpPr>
            <a:spLocks/>
          </p:cNvSpPr>
          <p:nvPr/>
        </p:nvSpPr>
        <p:spPr bwMode="auto">
          <a:xfrm flipH="1">
            <a:off x="4017411" y="2729375"/>
            <a:ext cx="370353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4" name="Freeform 416">
            <a:extLst>
              <a:ext uri="{FF2B5EF4-FFF2-40B4-BE49-F238E27FC236}">
                <a16:creationId xmlns:a16="http://schemas.microsoft.com/office/drawing/2014/main" id="{02B07624-707F-4B4F-BFBB-CD8B6F788B7A}"/>
              </a:ext>
            </a:extLst>
          </p:cNvPr>
          <p:cNvSpPr>
            <a:spLocks/>
          </p:cNvSpPr>
          <p:nvPr/>
        </p:nvSpPr>
        <p:spPr bwMode="auto">
          <a:xfrm flipH="1">
            <a:off x="4694568" y="2833064"/>
            <a:ext cx="370353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5" name="Freeform 417">
            <a:extLst>
              <a:ext uri="{FF2B5EF4-FFF2-40B4-BE49-F238E27FC236}">
                <a16:creationId xmlns:a16="http://schemas.microsoft.com/office/drawing/2014/main" id="{CC2C0CFD-3DA9-2642-BA3C-32215C32B72C}"/>
              </a:ext>
            </a:extLst>
          </p:cNvPr>
          <p:cNvSpPr>
            <a:spLocks/>
          </p:cNvSpPr>
          <p:nvPr/>
        </p:nvSpPr>
        <p:spPr bwMode="auto">
          <a:xfrm flipH="1">
            <a:off x="5105654" y="2894432"/>
            <a:ext cx="371910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6" name="Group 418">
            <a:extLst>
              <a:ext uri="{FF2B5EF4-FFF2-40B4-BE49-F238E27FC236}">
                <a16:creationId xmlns:a16="http://schemas.microsoft.com/office/drawing/2014/main" id="{660FAE0B-5FDE-CF4F-86F6-97319A995618}"/>
              </a:ext>
            </a:extLst>
          </p:cNvPr>
          <p:cNvGrpSpPr>
            <a:grpSpLocks/>
          </p:cNvGrpSpPr>
          <p:nvPr/>
        </p:nvGrpSpPr>
        <p:grpSpPr bwMode="auto">
          <a:xfrm>
            <a:off x="9523578" y="4058299"/>
            <a:ext cx="615789" cy="746988"/>
            <a:chOff x="5007" y="2137"/>
            <a:chExt cx="401" cy="398"/>
          </a:xfrm>
        </p:grpSpPr>
        <p:grpSp>
          <p:nvGrpSpPr>
            <p:cNvPr id="427" name="Group 419">
              <a:extLst>
                <a:ext uri="{FF2B5EF4-FFF2-40B4-BE49-F238E27FC236}">
                  <a16:creationId xmlns:a16="http://schemas.microsoft.com/office/drawing/2014/main" id="{BBADE90D-E732-D040-98D2-A438C16E4C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429" name="Freeform 420">
                <a:extLst>
                  <a:ext uri="{FF2B5EF4-FFF2-40B4-BE49-F238E27FC236}">
                    <a16:creationId xmlns:a16="http://schemas.microsoft.com/office/drawing/2014/main" id="{07613A14-DAFD-5649-8EE0-C609858C4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421">
                <a:extLst>
                  <a:ext uri="{FF2B5EF4-FFF2-40B4-BE49-F238E27FC236}">
                    <a16:creationId xmlns:a16="http://schemas.microsoft.com/office/drawing/2014/main" id="{D0E754DF-69A7-674C-B81D-CE576550F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422">
                <a:extLst>
                  <a:ext uri="{FF2B5EF4-FFF2-40B4-BE49-F238E27FC236}">
                    <a16:creationId xmlns:a16="http://schemas.microsoft.com/office/drawing/2014/main" id="{D2496B64-DD45-AE42-AB8A-FC6D04689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423">
                <a:extLst>
                  <a:ext uri="{FF2B5EF4-FFF2-40B4-BE49-F238E27FC236}">
                    <a16:creationId xmlns:a16="http://schemas.microsoft.com/office/drawing/2014/main" id="{D789AA40-5C05-0E40-A171-A23DDCB21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8" name="Freeform 424">
              <a:extLst>
                <a:ext uri="{FF2B5EF4-FFF2-40B4-BE49-F238E27FC236}">
                  <a16:creationId xmlns:a16="http://schemas.microsoft.com/office/drawing/2014/main" id="{770AE38A-7F41-714E-B758-2565F0D87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3" name="Group 425">
            <a:extLst>
              <a:ext uri="{FF2B5EF4-FFF2-40B4-BE49-F238E27FC236}">
                <a16:creationId xmlns:a16="http://schemas.microsoft.com/office/drawing/2014/main" id="{24613EEC-8F99-C944-966E-F0B0C00FF4A0}"/>
              </a:ext>
            </a:extLst>
          </p:cNvPr>
          <p:cNvGrpSpPr>
            <a:grpSpLocks/>
          </p:cNvGrpSpPr>
          <p:nvPr/>
        </p:nvGrpSpPr>
        <p:grpSpPr bwMode="auto">
          <a:xfrm>
            <a:off x="8907788" y="3770508"/>
            <a:ext cx="617906" cy="746988"/>
            <a:chOff x="5007" y="2137"/>
            <a:chExt cx="401" cy="398"/>
          </a:xfrm>
        </p:grpSpPr>
        <p:grpSp>
          <p:nvGrpSpPr>
            <p:cNvPr id="434" name="Group 426">
              <a:extLst>
                <a:ext uri="{FF2B5EF4-FFF2-40B4-BE49-F238E27FC236}">
                  <a16:creationId xmlns:a16="http://schemas.microsoft.com/office/drawing/2014/main" id="{D2C07438-47B3-2D49-948D-6E98A90EA1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436" name="Freeform 427">
                <a:extLst>
                  <a:ext uri="{FF2B5EF4-FFF2-40B4-BE49-F238E27FC236}">
                    <a16:creationId xmlns:a16="http://schemas.microsoft.com/office/drawing/2014/main" id="{BE20CB5C-1C42-0345-B346-5C2DB589C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428">
                <a:extLst>
                  <a:ext uri="{FF2B5EF4-FFF2-40B4-BE49-F238E27FC236}">
                    <a16:creationId xmlns:a16="http://schemas.microsoft.com/office/drawing/2014/main" id="{A1B04D02-A968-5147-8AC0-CD2D277A3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429">
                <a:extLst>
                  <a:ext uri="{FF2B5EF4-FFF2-40B4-BE49-F238E27FC236}">
                    <a16:creationId xmlns:a16="http://schemas.microsoft.com/office/drawing/2014/main" id="{A5076613-21F4-2344-BBED-4047D0141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430">
                <a:extLst>
                  <a:ext uri="{FF2B5EF4-FFF2-40B4-BE49-F238E27FC236}">
                    <a16:creationId xmlns:a16="http://schemas.microsoft.com/office/drawing/2014/main" id="{C5EEBDFA-0DCC-E74D-AE8C-FB2F80651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5" name="Freeform 431">
              <a:extLst>
                <a:ext uri="{FF2B5EF4-FFF2-40B4-BE49-F238E27FC236}">
                  <a16:creationId xmlns:a16="http://schemas.microsoft.com/office/drawing/2014/main" id="{8B15A9FA-1F07-A343-9482-E0E4B4954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0" name="Group 432">
            <a:extLst>
              <a:ext uri="{FF2B5EF4-FFF2-40B4-BE49-F238E27FC236}">
                <a16:creationId xmlns:a16="http://schemas.microsoft.com/office/drawing/2014/main" id="{310EE698-87D4-B84A-A2C4-3B0238258EBD}"/>
              </a:ext>
            </a:extLst>
          </p:cNvPr>
          <p:cNvGrpSpPr>
            <a:grpSpLocks/>
          </p:cNvGrpSpPr>
          <p:nvPr/>
        </p:nvGrpSpPr>
        <p:grpSpPr bwMode="auto">
          <a:xfrm>
            <a:off x="9288690" y="4212774"/>
            <a:ext cx="258166" cy="425340"/>
            <a:chOff x="4946" y="2328"/>
            <a:chExt cx="137" cy="201"/>
          </a:xfrm>
        </p:grpSpPr>
        <p:sp>
          <p:nvSpPr>
            <p:cNvPr id="441" name="Freeform 433">
              <a:extLst>
                <a:ext uri="{FF2B5EF4-FFF2-40B4-BE49-F238E27FC236}">
                  <a16:creationId xmlns:a16="http://schemas.microsoft.com/office/drawing/2014/main" id="{92BA93F9-895F-9D47-BB5F-EF5612757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2430"/>
              <a:ext cx="8" cy="99"/>
            </a:xfrm>
            <a:custGeom>
              <a:avLst/>
              <a:gdLst>
                <a:gd name="T0" fmla="*/ 0 w 8"/>
                <a:gd name="T1" fmla="*/ 0 h 99"/>
                <a:gd name="T2" fmla="*/ 5 w 8"/>
                <a:gd name="T3" fmla="*/ 33 h 99"/>
                <a:gd name="T4" fmla="*/ 8 w 8"/>
                <a:gd name="T5" fmla="*/ 56 h 99"/>
                <a:gd name="T6" fmla="*/ 8 w 8"/>
                <a:gd name="T7" fmla="*/ 99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9"/>
                <a:gd name="T14" fmla="*/ 8 w 8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9">
                  <a:moveTo>
                    <a:pt x="0" y="0"/>
                  </a:moveTo>
                  <a:cubicBezTo>
                    <a:pt x="1" y="5"/>
                    <a:pt x="4" y="24"/>
                    <a:pt x="5" y="33"/>
                  </a:cubicBezTo>
                  <a:cubicBezTo>
                    <a:pt x="6" y="42"/>
                    <a:pt x="8" y="45"/>
                    <a:pt x="8" y="56"/>
                  </a:cubicBezTo>
                  <a:cubicBezTo>
                    <a:pt x="8" y="67"/>
                    <a:pt x="8" y="90"/>
                    <a:pt x="8" y="99"/>
                  </a:cubicBezTo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434">
              <a:extLst>
                <a:ext uri="{FF2B5EF4-FFF2-40B4-BE49-F238E27FC236}">
                  <a16:creationId xmlns:a16="http://schemas.microsoft.com/office/drawing/2014/main" id="{2EC3A66A-6BE9-7A40-A33D-3033015A2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" y="2328"/>
              <a:ext cx="137" cy="201"/>
            </a:xfrm>
            <a:custGeom>
              <a:avLst/>
              <a:gdLst>
                <a:gd name="T0" fmla="*/ 0 w 367"/>
                <a:gd name="T1" fmla="*/ 15 h 196"/>
                <a:gd name="T2" fmla="*/ 0 w 367"/>
                <a:gd name="T3" fmla="*/ 6 h 196"/>
                <a:gd name="T4" fmla="*/ 0 w 367"/>
                <a:gd name="T5" fmla="*/ 15 h 196"/>
                <a:gd name="T6" fmla="*/ 0 w 367"/>
                <a:gd name="T7" fmla="*/ 13 h 196"/>
                <a:gd name="T8" fmla="*/ 0 w 367"/>
                <a:gd name="T9" fmla="*/ 48 h 196"/>
                <a:gd name="T10" fmla="*/ 0 w 367"/>
                <a:gd name="T11" fmla="*/ 87 h 196"/>
                <a:gd name="T12" fmla="*/ 0 w 367"/>
                <a:gd name="T13" fmla="*/ 119 h 196"/>
                <a:gd name="T14" fmla="*/ 0 w 367"/>
                <a:gd name="T15" fmla="*/ 155 h 196"/>
                <a:gd name="T16" fmla="*/ 0 w 367"/>
                <a:gd name="T17" fmla="*/ 190 h 196"/>
                <a:gd name="T18" fmla="*/ 0 w 367"/>
                <a:gd name="T19" fmla="*/ 228 h 196"/>
                <a:gd name="T20" fmla="*/ 0 w 367"/>
                <a:gd name="T21" fmla="*/ 224 h 196"/>
                <a:gd name="T22" fmla="*/ 0 w 367"/>
                <a:gd name="T23" fmla="*/ 241 h 196"/>
                <a:gd name="T24" fmla="*/ 0 w 367"/>
                <a:gd name="T25" fmla="*/ 232 h 196"/>
                <a:gd name="T26" fmla="*/ 0 w 367"/>
                <a:gd name="T27" fmla="*/ 207 h 196"/>
                <a:gd name="T28" fmla="*/ 0 w 367"/>
                <a:gd name="T29" fmla="*/ 194 h 196"/>
                <a:gd name="T30" fmla="*/ 0 w 367"/>
                <a:gd name="T31" fmla="*/ 171 h 196"/>
                <a:gd name="T32" fmla="*/ 0 w 367"/>
                <a:gd name="T33" fmla="*/ 134 h 196"/>
                <a:gd name="T34" fmla="*/ 0 w 367"/>
                <a:gd name="T35" fmla="*/ 128 h 196"/>
                <a:gd name="T36" fmla="*/ 0 w 367"/>
                <a:gd name="T37" fmla="*/ 136 h 196"/>
                <a:gd name="T38" fmla="*/ 0 w 367"/>
                <a:gd name="T39" fmla="*/ 137 h 196"/>
                <a:gd name="T40" fmla="*/ 0 w 367"/>
                <a:gd name="T41" fmla="*/ 156 h 196"/>
                <a:gd name="T42" fmla="*/ 0 w 367"/>
                <a:gd name="T43" fmla="*/ 185 h 196"/>
                <a:gd name="T44" fmla="*/ 0 w 367"/>
                <a:gd name="T45" fmla="*/ 212 h 196"/>
                <a:gd name="T46" fmla="*/ 0 w 367"/>
                <a:gd name="T47" fmla="*/ 241 h 196"/>
                <a:gd name="T48" fmla="*/ 0 w 367"/>
                <a:gd name="T49" fmla="*/ 238 h 196"/>
                <a:gd name="T50" fmla="*/ 0 w 367"/>
                <a:gd name="T51" fmla="*/ 225 h 196"/>
                <a:gd name="T52" fmla="*/ 0 w 367"/>
                <a:gd name="T53" fmla="*/ 225 h 196"/>
                <a:gd name="T54" fmla="*/ 0 w 367"/>
                <a:gd name="T55" fmla="*/ 234 h 196"/>
                <a:gd name="T56" fmla="*/ 0 w 367"/>
                <a:gd name="T57" fmla="*/ 244 h 196"/>
                <a:gd name="T58" fmla="*/ 0 w 367"/>
                <a:gd name="T59" fmla="*/ 241 h 196"/>
                <a:gd name="T60" fmla="*/ 0 w 367"/>
                <a:gd name="T61" fmla="*/ 209 h 196"/>
                <a:gd name="T62" fmla="*/ 0 w 367"/>
                <a:gd name="T63" fmla="*/ 162 h 196"/>
                <a:gd name="T64" fmla="*/ 0 w 367"/>
                <a:gd name="T65" fmla="*/ 137 h 196"/>
                <a:gd name="T66" fmla="*/ 0 w 367"/>
                <a:gd name="T67" fmla="*/ 107 h 196"/>
                <a:gd name="T68" fmla="*/ 0 w 367"/>
                <a:gd name="T69" fmla="*/ 84 h 196"/>
                <a:gd name="T70" fmla="*/ 0 w 367"/>
                <a:gd name="T71" fmla="*/ 52 h 196"/>
                <a:gd name="T72" fmla="*/ 0 w 367"/>
                <a:gd name="T73" fmla="*/ 39 h 196"/>
                <a:gd name="T74" fmla="*/ 0 w 367"/>
                <a:gd name="T75" fmla="*/ 46 h 196"/>
                <a:gd name="T76" fmla="*/ 0 w 367"/>
                <a:gd name="T77" fmla="*/ 55 h 196"/>
                <a:gd name="T78" fmla="*/ 0 w 367"/>
                <a:gd name="T79" fmla="*/ 29 h 196"/>
                <a:gd name="T80" fmla="*/ 0 w 367"/>
                <a:gd name="T81" fmla="*/ 6 h 196"/>
                <a:gd name="T82" fmla="*/ 0 w 367"/>
                <a:gd name="T83" fmla="*/ 6 h 196"/>
                <a:gd name="T84" fmla="*/ 0 w 367"/>
                <a:gd name="T85" fmla="*/ 9 h 196"/>
                <a:gd name="T86" fmla="*/ 0 w 367"/>
                <a:gd name="T87" fmla="*/ 4 h 196"/>
                <a:gd name="T88" fmla="*/ 0 w 367"/>
                <a:gd name="T89" fmla="*/ 13 h 1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67"/>
                <a:gd name="T136" fmla="*/ 0 h 196"/>
                <a:gd name="T137" fmla="*/ 367 w 367"/>
                <a:gd name="T138" fmla="*/ 196 h 1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67" h="196">
                  <a:moveTo>
                    <a:pt x="134" y="28"/>
                  </a:moveTo>
                  <a:lnTo>
                    <a:pt x="129" y="21"/>
                  </a:lnTo>
                  <a:lnTo>
                    <a:pt x="123" y="15"/>
                  </a:lnTo>
                  <a:lnTo>
                    <a:pt x="116" y="11"/>
                  </a:lnTo>
                  <a:lnTo>
                    <a:pt x="109" y="7"/>
                  </a:lnTo>
                  <a:lnTo>
                    <a:pt x="101" y="6"/>
                  </a:lnTo>
                  <a:lnTo>
                    <a:pt x="94" y="7"/>
                  </a:lnTo>
                  <a:lnTo>
                    <a:pt x="88" y="9"/>
                  </a:lnTo>
                  <a:lnTo>
                    <a:pt x="82" y="15"/>
                  </a:lnTo>
                  <a:lnTo>
                    <a:pt x="74" y="11"/>
                  </a:lnTo>
                  <a:lnTo>
                    <a:pt x="65" y="9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39" y="28"/>
                  </a:lnTo>
                  <a:lnTo>
                    <a:pt x="35" y="39"/>
                  </a:lnTo>
                  <a:lnTo>
                    <a:pt x="33" y="53"/>
                  </a:lnTo>
                  <a:lnTo>
                    <a:pt x="37" y="69"/>
                  </a:lnTo>
                  <a:lnTo>
                    <a:pt x="25" y="69"/>
                  </a:lnTo>
                  <a:lnTo>
                    <a:pt x="16" y="75"/>
                  </a:lnTo>
                  <a:lnTo>
                    <a:pt x="10" y="84"/>
                  </a:lnTo>
                  <a:lnTo>
                    <a:pt x="9" y="94"/>
                  </a:lnTo>
                  <a:lnTo>
                    <a:pt x="7" y="103"/>
                  </a:lnTo>
                  <a:lnTo>
                    <a:pt x="2" y="112"/>
                  </a:lnTo>
                  <a:lnTo>
                    <a:pt x="3" y="124"/>
                  </a:lnTo>
                  <a:lnTo>
                    <a:pt x="18" y="136"/>
                  </a:lnTo>
                  <a:lnTo>
                    <a:pt x="6" y="143"/>
                  </a:lnTo>
                  <a:lnTo>
                    <a:pt x="0" y="152"/>
                  </a:lnTo>
                  <a:lnTo>
                    <a:pt x="0" y="163"/>
                  </a:lnTo>
                  <a:lnTo>
                    <a:pt x="6" y="173"/>
                  </a:lnTo>
                  <a:lnTo>
                    <a:pt x="14" y="181"/>
                  </a:lnTo>
                  <a:lnTo>
                    <a:pt x="28" y="186"/>
                  </a:lnTo>
                  <a:lnTo>
                    <a:pt x="43" y="186"/>
                  </a:lnTo>
                  <a:lnTo>
                    <a:pt x="61" y="178"/>
                  </a:lnTo>
                  <a:lnTo>
                    <a:pt x="66" y="184"/>
                  </a:lnTo>
                  <a:lnTo>
                    <a:pt x="75" y="189"/>
                  </a:lnTo>
                  <a:lnTo>
                    <a:pt x="88" y="192"/>
                  </a:lnTo>
                  <a:lnTo>
                    <a:pt x="100" y="192"/>
                  </a:lnTo>
                  <a:lnTo>
                    <a:pt x="113" y="190"/>
                  </a:lnTo>
                  <a:lnTo>
                    <a:pt x="123" y="185"/>
                  </a:lnTo>
                  <a:lnTo>
                    <a:pt x="130" y="177"/>
                  </a:lnTo>
                  <a:lnTo>
                    <a:pt x="132" y="164"/>
                  </a:lnTo>
                  <a:lnTo>
                    <a:pt x="138" y="165"/>
                  </a:lnTo>
                  <a:lnTo>
                    <a:pt x="145" y="164"/>
                  </a:lnTo>
                  <a:lnTo>
                    <a:pt x="151" y="160"/>
                  </a:lnTo>
                  <a:lnTo>
                    <a:pt x="155" y="155"/>
                  </a:lnTo>
                  <a:lnTo>
                    <a:pt x="159" y="149"/>
                  </a:lnTo>
                  <a:lnTo>
                    <a:pt x="159" y="142"/>
                  </a:lnTo>
                  <a:lnTo>
                    <a:pt x="158" y="136"/>
                  </a:lnTo>
                  <a:lnTo>
                    <a:pt x="153" y="130"/>
                  </a:lnTo>
                  <a:lnTo>
                    <a:pt x="146" y="119"/>
                  </a:lnTo>
                  <a:lnTo>
                    <a:pt x="146" y="107"/>
                  </a:lnTo>
                  <a:lnTo>
                    <a:pt x="153" y="98"/>
                  </a:lnTo>
                  <a:lnTo>
                    <a:pt x="165" y="96"/>
                  </a:lnTo>
                  <a:lnTo>
                    <a:pt x="165" y="101"/>
                  </a:lnTo>
                  <a:lnTo>
                    <a:pt x="168" y="104"/>
                  </a:lnTo>
                  <a:lnTo>
                    <a:pt x="173" y="106"/>
                  </a:lnTo>
                  <a:lnTo>
                    <a:pt x="179" y="109"/>
                  </a:lnTo>
                  <a:lnTo>
                    <a:pt x="185" y="110"/>
                  </a:lnTo>
                  <a:lnTo>
                    <a:pt x="191" y="111"/>
                  </a:lnTo>
                  <a:lnTo>
                    <a:pt x="197" y="110"/>
                  </a:lnTo>
                  <a:lnTo>
                    <a:pt x="202" y="109"/>
                  </a:lnTo>
                  <a:lnTo>
                    <a:pt x="200" y="117"/>
                  </a:lnTo>
                  <a:lnTo>
                    <a:pt x="200" y="125"/>
                  </a:lnTo>
                  <a:lnTo>
                    <a:pt x="204" y="133"/>
                  </a:lnTo>
                  <a:lnTo>
                    <a:pt x="208" y="140"/>
                  </a:lnTo>
                  <a:lnTo>
                    <a:pt x="212" y="148"/>
                  </a:lnTo>
                  <a:lnTo>
                    <a:pt x="211" y="156"/>
                  </a:lnTo>
                  <a:lnTo>
                    <a:pt x="206" y="163"/>
                  </a:lnTo>
                  <a:lnTo>
                    <a:pt x="202" y="169"/>
                  </a:lnTo>
                  <a:lnTo>
                    <a:pt x="197" y="174"/>
                  </a:lnTo>
                  <a:lnTo>
                    <a:pt x="198" y="184"/>
                  </a:lnTo>
                  <a:lnTo>
                    <a:pt x="205" y="192"/>
                  </a:lnTo>
                  <a:lnTo>
                    <a:pt x="222" y="195"/>
                  </a:lnTo>
                  <a:lnTo>
                    <a:pt x="236" y="194"/>
                  </a:lnTo>
                  <a:lnTo>
                    <a:pt x="244" y="190"/>
                  </a:lnTo>
                  <a:lnTo>
                    <a:pt x="249" y="186"/>
                  </a:lnTo>
                  <a:lnTo>
                    <a:pt x="255" y="181"/>
                  </a:lnTo>
                  <a:lnTo>
                    <a:pt x="258" y="179"/>
                  </a:lnTo>
                  <a:lnTo>
                    <a:pt x="263" y="179"/>
                  </a:lnTo>
                  <a:lnTo>
                    <a:pt x="267" y="178"/>
                  </a:lnTo>
                  <a:lnTo>
                    <a:pt x="272" y="179"/>
                  </a:lnTo>
                  <a:lnTo>
                    <a:pt x="278" y="180"/>
                  </a:lnTo>
                  <a:lnTo>
                    <a:pt x="283" y="182"/>
                  </a:lnTo>
                  <a:lnTo>
                    <a:pt x="288" y="186"/>
                  </a:lnTo>
                  <a:lnTo>
                    <a:pt x="294" y="190"/>
                  </a:lnTo>
                  <a:lnTo>
                    <a:pt x="299" y="193"/>
                  </a:lnTo>
                  <a:lnTo>
                    <a:pt x="306" y="195"/>
                  </a:lnTo>
                  <a:lnTo>
                    <a:pt x="317" y="196"/>
                  </a:lnTo>
                  <a:lnTo>
                    <a:pt x="327" y="195"/>
                  </a:lnTo>
                  <a:lnTo>
                    <a:pt x="337" y="192"/>
                  </a:lnTo>
                  <a:lnTo>
                    <a:pt x="347" y="187"/>
                  </a:lnTo>
                  <a:lnTo>
                    <a:pt x="356" y="179"/>
                  </a:lnTo>
                  <a:lnTo>
                    <a:pt x="362" y="167"/>
                  </a:lnTo>
                  <a:lnTo>
                    <a:pt x="367" y="147"/>
                  </a:lnTo>
                  <a:lnTo>
                    <a:pt x="366" y="135"/>
                  </a:lnTo>
                  <a:lnTo>
                    <a:pt x="360" y="129"/>
                  </a:lnTo>
                  <a:lnTo>
                    <a:pt x="352" y="127"/>
                  </a:lnTo>
                  <a:lnTo>
                    <a:pt x="347" y="120"/>
                  </a:lnTo>
                  <a:lnTo>
                    <a:pt x="349" y="110"/>
                  </a:lnTo>
                  <a:lnTo>
                    <a:pt x="350" y="98"/>
                  </a:lnTo>
                  <a:lnTo>
                    <a:pt x="339" y="89"/>
                  </a:lnTo>
                  <a:lnTo>
                    <a:pt x="333" y="86"/>
                  </a:lnTo>
                  <a:lnTo>
                    <a:pt x="331" y="80"/>
                  </a:lnTo>
                  <a:lnTo>
                    <a:pt x="329" y="73"/>
                  </a:lnTo>
                  <a:lnTo>
                    <a:pt x="329" y="66"/>
                  </a:lnTo>
                  <a:lnTo>
                    <a:pt x="329" y="58"/>
                  </a:lnTo>
                  <a:lnTo>
                    <a:pt x="327" y="50"/>
                  </a:lnTo>
                  <a:lnTo>
                    <a:pt x="320" y="43"/>
                  </a:lnTo>
                  <a:lnTo>
                    <a:pt x="310" y="36"/>
                  </a:lnTo>
                  <a:lnTo>
                    <a:pt x="297" y="31"/>
                  </a:lnTo>
                  <a:lnTo>
                    <a:pt x="287" y="30"/>
                  </a:lnTo>
                  <a:lnTo>
                    <a:pt x="279" y="31"/>
                  </a:lnTo>
                  <a:lnTo>
                    <a:pt x="273" y="34"/>
                  </a:lnTo>
                  <a:lnTo>
                    <a:pt x="267" y="37"/>
                  </a:lnTo>
                  <a:lnTo>
                    <a:pt x="264" y="41"/>
                  </a:lnTo>
                  <a:lnTo>
                    <a:pt x="261" y="44"/>
                  </a:lnTo>
                  <a:lnTo>
                    <a:pt x="260" y="46"/>
                  </a:lnTo>
                  <a:lnTo>
                    <a:pt x="258" y="37"/>
                  </a:lnTo>
                  <a:lnTo>
                    <a:pt x="253" y="28"/>
                  </a:lnTo>
                  <a:lnTo>
                    <a:pt x="248" y="20"/>
                  </a:lnTo>
                  <a:lnTo>
                    <a:pt x="240" y="13"/>
                  </a:lnTo>
                  <a:lnTo>
                    <a:pt x="230" y="8"/>
                  </a:lnTo>
                  <a:lnTo>
                    <a:pt x="221" y="6"/>
                  </a:lnTo>
                  <a:lnTo>
                    <a:pt x="211" y="7"/>
                  </a:lnTo>
                  <a:lnTo>
                    <a:pt x="202" y="13"/>
                  </a:lnTo>
                  <a:lnTo>
                    <a:pt x="198" y="6"/>
                  </a:lnTo>
                  <a:lnTo>
                    <a:pt x="191" y="0"/>
                  </a:lnTo>
                  <a:lnTo>
                    <a:pt x="184" y="1"/>
                  </a:lnTo>
                  <a:lnTo>
                    <a:pt x="179" y="9"/>
                  </a:lnTo>
                  <a:lnTo>
                    <a:pt x="174" y="6"/>
                  </a:lnTo>
                  <a:lnTo>
                    <a:pt x="167" y="5"/>
                  </a:lnTo>
                  <a:lnTo>
                    <a:pt x="160" y="4"/>
                  </a:lnTo>
                  <a:lnTo>
                    <a:pt x="152" y="5"/>
                  </a:lnTo>
                  <a:lnTo>
                    <a:pt x="145" y="8"/>
                  </a:lnTo>
                  <a:lnTo>
                    <a:pt x="139" y="13"/>
                  </a:lnTo>
                  <a:lnTo>
                    <a:pt x="135" y="20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3" name="Rectangle 435" descr="Granite">
            <a:extLst>
              <a:ext uri="{FF2B5EF4-FFF2-40B4-BE49-F238E27FC236}">
                <a16:creationId xmlns:a16="http://schemas.microsoft.com/office/drawing/2014/main" id="{52396830-F03D-FD4C-94F6-055E36798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8194" y="5801977"/>
            <a:ext cx="12250194" cy="452849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199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4" name="Text Box 436">
            <a:extLst>
              <a:ext uri="{FF2B5EF4-FFF2-40B4-BE49-F238E27FC236}">
                <a16:creationId xmlns:a16="http://schemas.microsoft.com/office/drawing/2014/main" id="{9F377939-9855-544A-9CA3-72A73F814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483" y="5780817"/>
            <a:ext cx="5224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Montserrat" pitchFamily="2" charset="77"/>
              </a:rPr>
              <a:t>Restrictive Layer (Aquitard)</a:t>
            </a:r>
          </a:p>
        </p:txBody>
      </p:sp>
      <p:sp>
        <p:nvSpPr>
          <p:cNvPr id="445" name="Freeform 437">
            <a:extLst>
              <a:ext uri="{FF2B5EF4-FFF2-40B4-BE49-F238E27FC236}">
                <a16:creationId xmlns:a16="http://schemas.microsoft.com/office/drawing/2014/main" id="{33B8B497-7588-A241-925B-61C05232B127}"/>
              </a:ext>
            </a:extLst>
          </p:cNvPr>
          <p:cNvSpPr>
            <a:spLocks/>
          </p:cNvSpPr>
          <p:nvPr/>
        </p:nvSpPr>
        <p:spPr bwMode="auto">
          <a:xfrm>
            <a:off x="8617881" y="3914403"/>
            <a:ext cx="177754" cy="338578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" name="Freeform 438">
            <a:extLst>
              <a:ext uri="{FF2B5EF4-FFF2-40B4-BE49-F238E27FC236}">
                <a16:creationId xmlns:a16="http://schemas.microsoft.com/office/drawing/2014/main" id="{BBF4115F-456C-E443-B0F7-B72612E30CE0}"/>
              </a:ext>
            </a:extLst>
          </p:cNvPr>
          <p:cNvSpPr>
            <a:spLocks/>
          </p:cNvSpPr>
          <p:nvPr/>
        </p:nvSpPr>
        <p:spPr bwMode="auto">
          <a:xfrm>
            <a:off x="8014788" y="3772622"/>
            <a:ext cx="107923" cy="2539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7" name="Freeform 439">
            <a:extLst>
              <a:ext uri="{FF2B5EF4-FFF2-40B4-BE49-F238E27FC236}">
                <a16:creationId xmlns:a16="http://schemas.microsoft.com/office/drawing/2014/main" id="{78B4614C-48EC-EB4B-883F-E9E305C33B5B}"/>
              </a:ext>
            </a:extLst>
          </p:cNvPr>
          <p:cNvSpPr>
            <a:spLocks/>
          </p:cNvSpPr>
          <p:nvPr/>
        </p:nvSpPr>
        <p:spPr bwMode="auto">
          <a:xfrm>
            <a:off x="8093085" y="3778972"/>
            <a:ext cx="112153" cy="262398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8" name="Freeform 440">
            <a:extLst>
              <a:ext uri="{FF2B5EF4-FFF2-40B4-BE49-F238E27FC236}">
                <a16:creationId xmlns:a16="http://schemas.microsoft.com/office/drawing/2014/main" id="{248D6E92-18D0-F440-8353-359021BBA24E}"/>
              </a:ext>
            </a:extLst>
          </p:cNvPr>
          <p:cNvSpPr>
            <a:spLocks/>
          </p:cNvSpPr>
          <p:nvPr/>
        </p:nvSpPr>
        <p:spPr bwMode="auto">
          <a:xfrm>
            <a:off x="8156568" y="3755694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9" name="Freeform 441">
            <a:extLst>
              <a:ext uri="{FF2B5EF4-FFF2-40B4-BE49-F238E27FC236}">
                <a16:creationId xmlns:a16="http://schemas.microsoft.com/office/drawing/2014/main" id="{EA25C5CD-350F-5949-A5DC-21E03FECD8C8}"/>
              </a:ext>
            </a:extLst>
          </p:cNvPr>
          <p:cNvSpPr>
            <a:spLocks/>
          </p:cNvSpPr>
          <p:nvPr/>
        </p:nvSpPr>
        <p:spPr bwMode="auto">
          <a:xfrm>
            <a:off x="8268722" y="3814945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" name="Freeform 442">
            <a:extLst>
              <a:ext uri="{FF2B5EF4-FFF2-40B4-BE49-F238E27FC236}">
                <a16:creationId xmlns:a16="http://schemas.microsoft.com/office/drawing/2014/main" id="{F564064B-A3E5-F449-9C4D-A2119B05BD01}"/>
              </a:ext>
            </a:extLst>
          </p:cNvPr>
          <p:cNvSpPr>
            <a:spLocks/>
          </p:cNvSpPr>
          <p:nvPr/>
        </p:nvSpPr>
        <p:spPr bwMode="auto">
          <a:xfrm>
            <a:off x="8357598" y="3857268"/>
            <a:ext cx="120619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" name="Freeform 443">
            <a:extLst>
              <a:ext uri="{FF2B5EF4-FFF2-40B4-BE49-F238E27FC236}">
                <a16:creationId xmlns:a16="http://schemas.microsoft.com/office/drawing/2014/main" id="{F42DAC40-70F7-0845-B0C0-807259503FE6}"/>
              </a:ext>
            </a:extLst>
          </p:cNvPr>
          <p:cNvSpPr>
            <a:spLocks/>
          </p:cNvSpPr>
          <p:nvPr/>
        </p:nvSpPr>
        <p:spPr bwMode="auto">
          <a:xfrm>
            <a:off x="8531120" y="3933448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" name="Freeform 444">
            <a:extLst>
              <a:ext uri="{FF2B5EF4-FFF2-40B4-BE49-F238E27FC236}">
                <a16:creationId xmlns:a16="http://schemas.microsoft.com/office/drawing/2014/main" id="{F8C70382-CA49-B74C-A3F2-99B52EF8B4E6}"/>
              </a:ext>
            </a:extLst>
          </p:cNvPr>
          <p:cNvSpPr>
            <a:spLocks/>
          </p:cNvSpPr>
          <p:nvPr/>
        </p:nvSpPr>
        <p:spPr bwMode="auto">
          <a:xfrm>
            <a:off x="8448592" y="3905939"/>
            <a:ext cx="122735" cy="27721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3" name="Group 445">
            <a:extLst>
              <a:ext uri="{FF2B5EF4-FFF2-40B4-BE49-F238E27FC236}">
                <a16:creationId xmlns:a16="http://schemas.microsoft.com/office/drawing/2014/main" id="{6D9917A8-F855-7A4A-8BF4-2950B8883E27}"/>
              </a:ext>
            </a:extLst>
          </p:cNvPr>
          <p:cNvGrpSpPr>
            <a:grpSpLocks/>
          </p:cNvGrpSpPr>
          <p:nvPr/>
        </p:nvGrpSpPr>
        <p:grpSpPr bwMode="auto">
          <a:xfrm>
            <a:off x="222123" y="1495462"/>
            <a:ext cx="1374338" cy="754623"/>
            <a:chOff x="268" y="84"/>
            <a:chExt cx="1432" cy="797"/>
          </a:xfrm>
        </p:grpSpPr>
        <p:sp>
          <p:nvSpPr>
            <p:cNvPr id="454" name="Freeform 446">
              <a:extLst>
                <a:ext uri="{FF2B5EF4-FFF2-40B4-BE49-F238E27FC236}">
                  <a16:creationId xmlns:a16="http://schemas.microsoft.com/office/drawing/2014/main" id="{2C34FEAA-9602-9D48-8B08-72EDFB261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" y="597"/>
              <a:ext cx="230" cy="190"/>
            </a:xfrm>
            <a:custGeom>
              <a:avLst/>
              <a:gdLst>
                <a:gd name="T0" fmla="*/ 0 w 461"/>
                <a:gd name="T1" fmla="*/ 0 h 570"/>
                <a:gd name="T2" fmla="*/ 0 w 461"/>
                <a:gd name="T3" fmla="*/ 0 h 570"/>
                <a:gd name="T4" fmla="*/ 0 w 461"/>
                <a:gd name="T5" fmla="*/ 0 h 570"/>
                <a:gd name="T6" fmla="*/ 0 w 461"/>
                <a:gd name="T7" fmla="*/ 0 h 570"/>
                <a:gd name="T8" fmla="*/ 0 w 461"/>
                <a:gd name="T9" fmla="*/ 0 h 570"/>
                <a:gd name="T10" fmla="*/ 0 w 461"/>
                <a:gd name="T11" fmla="*/ 0 h 570"/>
                <a:gd name="T12" fmla="*/ 0 w 461"/>
                <a:gd name="T13" fmla="*/ 0 h 570"/>
                <a:gd name="T14" fmla="*/ 0 w 461"/>
                <a:gd name="T15" fmla="*/ 0 h 570"/>
                <a:gd name="T16" fmla="*/ 0 w 461"/>
                <a:gd name="T17" fmla="*/ 0 h 570"/>
                <a:gd name="T18" fmla="*/ 0 w 461"/>
                <a:gd name="T19" fmla="*/ 0 h 570"/>
                <a:gd name="T20" fmla="*/ 0 w 461"/>
                <a:gd name="T21" fmla="*/ 0 h 570"/>
                <a:gd name="T22" fmla="*/ 0 w 461"/>
                <a:gd name="T23" fmla="*/ 0 h 570"/>
                <a:gd name="T24" fmla="*/ 0 w 461"/>
                <a:gd name="T25" fmla="*/ 0 h 570"/>
                <a:gd name="T26" fmla="*/ 0 w 461"/>
                <a:gd name="T27" fmla="*/ 0 h 570"/>
                <a:gd name="T28" fmla="*/ 0 w 461"/>
                <a:gd name="T29" fmla="*/ 0 h 570"/>
                <a:gd name="T30" fmla="*/ 0 w 461"/>
                <a:gd name="T31" fmla="*/ 0 h 570"/>
                <a:gd name="T32" fmla="*/ 0 w 461"/>
                <a:gd name="T33" fmla="*/ 0 h 570"/>
                <a:gd name="T34" fmla="*/ 0 w 461"/>
                <a:gd name="T35" fmla="*/ 0 h 570"/>
                <a:gd name="T36" fmla="*/ 0 w 461"/>
                <a:gd name="T37" fmla="*/ 0 h 570"/>
                <a:gd name="T38" fmla="*/ 0 w 461"/>
                <a:gd name="T39" fmla="*/ 0 h 570"/>
                <a:gd name="T40" fmla="*/ 0 w 461"/>
                <a:gd name="T41" fmla="*/ 0 h 570"/>
                <a:gd name="T42" fmla="*/ 0 w 461"/>
                <a:gd name="T43" fmla="*/ 0 h 570"/>
                <a:gd name="T44" fmla="*/ 0 w 461"/>
                <a:gd name="T45" fmla="*/ 0 h 570"/>
                <a:gd name="T46" fmla="*/ 0 w 461"/>
                <a:gd name="T47" fmla="*/ 0 h 570"/>
                <a:gd name="T48" fmla="*/ 0 w 461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61"/>
                  </a:moveTo>
                  <a:lnTo>
                    <a:pt x="154" y="570"/>
                  </a:lnTo>
                  <a:lnTo>
                    <a:pt x="222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2" y="115"/>
                  </a:lnTo>
                  <a:lnTo>
                    <a:pt x="461" y="0"/>
                  </a:lnTo>
                  <a:lnTo>
                    <a:pt x="410" y="40"/>
                  </a:lnTo>
                  <a:lnTo>
                    <a:pt x="355" y="82"/>
                  </a:lnTo>
                  <a:lnTo>
                    <a:pt x="304" y="123"/>
                  </a:lnTo>
                  <a:lnTo>
                    <a:pt x="253" y="166"/>
                  </a:lnTo>
                  <a:lnTo>
                    <a:pt x="203" y="209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2" y="500"/>
                  </a:lnTo>
                  <a:lnTo>
                    <a:pt x="15" y="524"/>
                  </a:lnTo>
                  <a:lnTo>
                    <a:pt x="39" y="544"/>
                  </a:lnTo>
                  <a:lnTo>
                    <a:pt x="76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447">
              <a:extLst>
                <a:ext uri="{FF2B5EF4-FFF2-40B4-BE49-F238E27FC236}">
                  <a16:creationId xmlns:a16="http://schemas.microsoft.com/office/drawing/2014/main" id="{43A0AAB3-1C28-4845-BB65-9F8F831CC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31"/>
              <a:ext cx="1412" cy="505"/>
            </a:xfrm>
            <a:custGeom>
              <a:avLst/>
              <a:gdLst>
                <a:gd name="T0" fmla="*/ 4 w 2823"/>
                <a:gd name="T1" fmla="*/ 0 h 1517"/>
                <a:gd name="T2" fmla="*/ 5 w 2823"/>
                <a:gd name="T3" fmla="*/ 0 h 1517"/>
                <a:gd name="T4" fmla="*/ 5 w 2823"/>
                <a:gd name="T5" fmla="*/ 0 h 1517"/>
                <a:gd name="T6" fmla="*/ 6 w 2823"/>
                <a:gd name="T7" fmla="*/ 0 h 1517"/>
                <a:gd name="T8" fmla="*/ 6 w 2823"/>
                <a:gd name="T9" fmla="*/ 0 h 1517"/>
                <a:gd name="T10" fmla="*/ 6 w 2823"/>
                <a:gd name="T11" fmla="*/ 0 h 1517"/>
                <a:gd name="T12" fmla="*/ 6 w 2823"/>
                <a:gd name="T13" fmla="*/ 0 h 1517"/>
                <a:gd name="T14" fmla="*/ 5 w 2823"/>
                <a:gd name="T15" fmla="*/ 0 h 1517"/>
                <a:gd name="T16" fmla="*/ 5 w 2823"/>
                <a:gd name="T17" fmla="*/ 0 h 1517"/>
                <a:gd name="T18" fmla="*/ 5 w 2823"/>
                <a:gd name="T19" fmla="*/ 0 h 1517"/>
                <a:gd name="T20" fmla="*/ 5 w 2823"/>
                <a:gd name="T21" fmla="*/ 0 h 1517"/>
                <a:gd name="T22" fmla="*/ 4 w 2823"/>
                <a:gd name="T23" fmla="*/ 0 h 1517"/>
                <a:gd name="T24" fmla="*/ 3 w 2823"/>
                <a:gd name="T25" fmla="*/ 0 h 1517"/>
                <a:gd name="T26" fmla="*/ 3 w 2823"/>
                <a:gd name="T27" fmla="*/ 0 h 1517"/>
                <a:gd name="T28" fmla="*/ 3 w 2823"/>
                <a:gd name="T29" fmla="*/ 0 h 1517"/>
                <a:gd name="T30" fmla="*/ 3 w 2823"/>
                <a:gd name="T31" fmla="*/ 0 h 1517"/>
                <a:gd name="T32" fmla="*/ 2 w 2823"/>
                <a:gd name="T33" fmla="*/ 0 h 1517"/>
                <a:gd name="T34" fmla="*/ 1 w 2823"/>
                <a:gd name="T35" fmla="*/ 0 h 1517"/>
                <a:gd name="T36" fmla="*/ 1 w 2823"/>
                <a:gd name="T37" fmla="*/ 0 h 1517"/>
                <a:gd name="T38" fmla="*/ 2 w 2823"/>
                <a:gd name="T39" fmla="*/ 0 h 1517"/>
                <a:gd name="T40" fmla="*/ 2 w 2823"/>
                <a:gd name="T41" fmla="*/ 0 h 1517"/>
                <a:gd name="T42" fmla="*/ 2 w 2823"/>
                <a:gd name="T43" fmla="*/ 0 h 1517"/>
                <a:gd name="T44" fmla="*/ 2 w 2823"/>
                <a:gd name="T45" fmla="*/ 0 h 1517"/>
                <a:gd name="T46" fmla="*/ 2 w 2823"/>
                <a:gd name="T47" fmla="*/ 0 h 1517"/>
                <a:gd name="T48" fmla="*/ 3 w 2823"/>
                <a:gd name="T49" fmla="*/ 0 h 1517"/>
                <a:gd name="T50" fmla="*/ 3 w 2823"/>
                <a:gd name="T51" fmla="*/ 0 h 1517"/>
                <a:gd name="T52" fmla="*/ 3 w 2823"/>
                <a:gd name="T53" fmla="*/ 0 h 1517"/>
                <a:gd name="T54" fmla="*/ 3 w 2823"/>
                <a:gd name="T55" fmla="*/ 0 h 1517"/>
                <a:gd name="T56" fmla="*/ 4 w 2823"/>
                <a:gd name="T57" fmla="*/ 0 h 1517"/>
                <a:gd name="T58" fmla="*/ 4 w 2823"/>
                <a:gd name="T59" fmla="*/ 0 h 1517"/>
                <a:gd name="T60" fmla="*/ 5 w 2823"/>
                <a:gd name="T61" fmla="*/ 0 h 1517"/>
                <a:gd name="T62" fmla="*/ 5 w 2823"/>
                <a:gd name="T63" fmla="*/ 0 h 1517"/>
                <a:gd name="T64" fmla="*/ 6 w 2823"/>
                <a:gd name="T65" fmla="*/ 0 h 1517"/>
                <a:gd name="T66" fmla="*/ 5 w 2823"/>
                <a:gd name="T67" fmla="*/ 0 h 1517"/>
                <a:gd name="T68" fmla="*/ 5 w 2823"/>
                <a:gd name="T69" fmla="*/ 0 h 1517"/>
                <a:gd name="T70" fmla="*/ 5 w 2823"/>
                <a:gd name="T71" fmla="*/ 0 h 1517"/>
                <a:gd name="T72" fmla="*/ 4 w 2823"/>
                <a:gd name="T73" fmla="*/ 0 h 1517"/>
                <a:gd name="T74" fmla="*/ 3 w 2823"/>
                <a:gd name="T75" fmla="*/ 0 h 1517"/>
                <a:gd name="T76" fmla="*/ 3 w 2823"/>
                <a:gd name="T77" fmla="*/ 0 h 1517"/>
                <a:gd name="T78" fmla="*/ 3 w 2823"/>
                <a:gd name="T79" fmla="*/ 0 h 1517"/>
                <a:gd name="T80" fmla="*/ 3 w 2823"/>
                <a:gd name="T81" fmla="*/ 0 h 1517"/>
                <a:gd name="T82" fmla="*/ 3 w 2823"/>
                <a:gd name="T83" fmla="*/ 0 h 1517"/>
                <a:gd name="T84" fmla="*/ 2 w 2823"/>
                <a:gd name="T85" fmla="*/ 0 h 1517"/>
                <a:gd name="T86" fmla="*/ 2 w 2823"/>
                <a:gd name="T87" fmla="*/ 0 h 1517"/>
                <a:gd name="T88" fmla="*/ 1 w 2823"/>
                <a:gd name="T89" fmla="*/ 0 h 1517"/>
                <a:gd name="T90" fmla="*/ 1 w 2823"/>
                <a:gd name="T91" fmla="*/ 0 h 1517"/>
                <a:gd name="T92" fmla="*/ 1 w 2823"/>
                <a:gd name="T93" fmla="*/ 0 h 1517"/>
                <a:gd name="T94" fmla="*/ 1 w 2823"/>
                <a:gd name="T95" fmla="*/ 0 h 1517"/>
                <a:gd name="T96" fmla="*/ 1 w 2823"/>
                <a:gd name="T97" fmla="*/ 0 h 1517"/>
                <a:gd name="T98" fmla="*/ 1 w 2823"/>
                <a:gd name="T99" fmla="*/ 0 h 1517"/>
                <a:gd name="T100" fmla="*/ 1 w 2823"/>
                <a:gd name="T101" fmla="*/ 0 h 1517"/>
                <a:gd name="T102" fmla="*/ 2 w 2823"/>
                <a:gd name="T103" fmla="*/ 0 h 1517"/>
                <a:gd name="T104" fmla="*/ 2 w 2823"/>
                <a:gd name="T105" fmla="*/ 0 h 1517"/>
                <a:gd name="T106" fmla="*/ 2 w 2823"/>
                <a:gd name="T107" fmla="*/ 0 h 1517"/>
                <a:gd name="T108" fmla="*/ 3 w 2823"/>
                <a:gd name="T109" fmla="*/ 0 h 1517"/>
                <a:gd name="T110" fmla="*/ 3 w 2823"/>
                <a:gd name="T111" fmla="*/ 0 h 1517"/>
                <a:gd name="T112" fmla="*/ 4 w 2823"/>
                <a:gd name="T113" fmla="*/ 0 h 1517"/>
                <a:gd name="T114" fmla="*/ 4 w 2823"/>
                <a:gd name="T115" fmla="*/ 0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3"/>
                <a:gd name="T175" fmla="*/ 0 h 1517"/>
                <a:gd name="T176" fmla="*/ 2823 w 2823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3" h="1517">
                  <a:moveTo>
                    <a:pt x="1700" y="1457"/>
                  </a:moveTo>
                  <a:lnTo>
                    <a:pt x="1739" y="1471"/>
                  </a:lnTo>
                  <a:lnTo>
                    <a:pt x="1778" y="1483"/>
                  </a:lnTo>
                  <a:lnTo>
                    <a:pt x="1855" y="1500"/>
                  </a:lnTo>
                  <a:lnTo>
                    <a:pt x="1936" y="1511"/>
                  </a:lnTo>
                  <a:lnTo>
                    <a:pt x="2012" y="1517"/>
                  </a:lnTo>
                  <a:lnTo>
                    <a:pt x="2161" y="1506"/>
                  </a:lnTo>
                  <a:lnTo>
                    <a:pt x="2300" y="1473"/>
                  </a:lnTo>
                  <a:lnTo>
                    <a:pt x="2368" y="1448"/>
                  </a:lnTo>
                  <a:lnTo>
                    <a:pt x="2431" y="1422"/>
                  </a:lnTo>
                  <a:lnTo>
                    <a:pt x="2490" y="1391"/>
                  </a:lnTo>
                  <a:lnTo>
                    <a:pt x="2546" y="1355"/>
                  </a:lnTo>
                  <a:lnTo>
                    <a:pt x="2597" y="1317"/>
                  </a:lnTo>
                  <a:lnTo>
                    <a:pt x="2645" y="1276"/>
                  </a:lnTo>
                  <a:lnTo>
                    <a:pt x="2687" y="1234"/>
                  </a:lnTo>
                  <a:lnTo>
                    <a:pt x="2724" y="1189"/>
                  </a:lnTo>
                  <a:lnTo>
                    <a:pt x="2756" y="1144"/>
                  </a:lnTo>
                  <a:lnTo>
                    <a:pt x="2782" y="1098"/>
                  </a:lnTo>
                  <a:lnTo>
                    <a:pt x="2816" y="1004"/>
                  </a:lnTo>
                  <a:lnTo>
                    <a:pt x="2823" y="912"/>
                  </a:lnTo>
                  <a:lnTo>
                    <a:pt x="2816" y="869"/>
                  </a:lnTo>
                  <a:lnTo>
                    <a:pt x="2799" y="826"/>
                  </a:lnTo>
                  <a:lnTo>
                    <a:pt x="2776" y="787"/>
                  </a:lnTo>
                  <a:lnTo>
                    <a:pt x="2760" y="768"/>
                  </a:lnTo>
                  <a:lnTo>
                    <a:pt x="2743" y="749"/>
                  </a:lnTo>
                  <a:lnTo>
                    <a:pt x="2702" y="714"/>
                  </a:lnTo>
                  <a:lnTo>
                    <a:pt x="2654" y="684"/>
                  </a:lnTo>
                  <a:lnTo>
                    <a:pt x="2626" y="669"/>
                  </a:lnTo>
                  <a:lnTo>
                    <a:pt x="2594" y="656"/>
                  </a:lnTo>
                  <a:lnTo>
                    <a:pt x="2561" y="643"/>
                  </a:lnTo>
                  <a:lnTo>
                    <a:pt x="2525" y="633"/>
                  </a:lnTo>
                  <a:lnTo>
                    <a:pt x="2447" y="615"/>
                  </a:lnTo>
                  <a:lnTo>
                    <a:pt x="2358" y="602"/>
                  </a:lnTo>
                  <a:lnTo>
                    <a:pt x="2384" y="508"/>
                  </a:lnTo>
                  <a:lnTo>
                    <a:pt x="2382" y="417"/>
                  </a:lnTo>
                  <a:lnTo>
                    <a:pt x="2371" y="373"/>
                  </a:lnTo>
                  <a:lnTo>
                    <a:pt x="2356" y="332"/>
                  </a:lnTo>
                  <a:lnTo>
                    <a:pt x="2334" y="291"/>
                  </a:lnTo>
                  <a:lnTo>
                    <a:pt x="2308" y="253"/>
                  </a:lnTo>
                  <a:lnTo>
                    <a:pt x="2276" y="216"/>
                  </a:lnTo>
                  <a:lnTo>
                    <a:pt x="2243" y="181"/>
                  </a:lnTo>
                  <a:lnTo>
                    <a:pt x="2204" y="149"/>
                  </a:lnTo>
                  <a:lnTo>
                    <a:pt x="2161" y="120"/>
                  </a:lnTo>
                  <a:lnTo>
                    <a:pt x="2115" y="93"/>
                  </a:lnTo>
                  <a:lnTo>
                    <a:pt x="2066" y="71"/>
                  </a:lnTo>
                  <a:lnTo>
                    <a:pt x="2016" y="48"/>
                  </a:lnTo>
                  <a:lnTo>
                    <a:pt x="1963" y="31"/>
                  </a:lnTo>
                  <a:lnTo>
                    <a:pt x="1908" y="19"/>
                  </a:lnTo>
                  <a:lnTo>
                    <a:pt x="1852" y="9"/>
                  </a:lnTo>
                  <a:lnTo>
                    <a:pt x="1739" y="0"/>
                  </a:lnTo>
                  <a:lnTo>
                    <a:pt x="1626" y="9"/>
                  </a:lnTo>
                  <a:lnTo>
                    <a:pt x="1515" y="38"/>
                  </a:lnTo>
                  <a:lnTo>
                    <a:pt x="1462" y="58"/>
                  </a:lnTo>
                  <a:lnTo>
                    <a:pt x="1409" y="84"/>
                  </a:lnTo>
                  <a:lnTo>
                    <a:pt x="1361" y="115"/>
                  </a:lnTo>
                  <a:lnTo>
                    <a:pt x="1315" y="153"/>
                  </a:lnTo>
                  <a:lnTo>
                    <a:pt x="1270" y="195"/>
                  </a:lnTo>
                  <a:lnTo>
                    <a:pt x="1250" y="219"/>
                  </a:lnTo>
                  <a:lnTo>
                    <a:pt x="1231" y="244"/>
                  </a:lnTo>
                  <a:lnTo>
                    <a:pt x="1194" y="300"/>
                  </a:lnTo>
                  <a:lnTo>
                    <a:pt x="1163" y="361"/>
                  </a:lnTo>
                  <a:lnTo>
                    <a:pt x="1130" y="349"/>
                  </a:lnTo>
                  <a:lnTo>
                    <a:pt x="1101" y="335"/>
                  </a:lnTo>
                  <a:lnTo>
                    <a:pt x="1041" y="315"/>
                  </a:lnTo>
                  <a:lnTo>
                    <a:pt x="987" y="298"/>
                  </a:lnTo>
                  <a:lnTo>
                    <a:pt x="934" y="287"/>
                  </a:lnTo>
                  <a:lnTo>
                    <a:pt x="837" y="276"/>
                  </a:lnTo>
                  <a:lnTo>
                    <a:pt x="751" y="279"/>
                  </a:lnTo>
                  <a:lnTo>
                    <a:pt x="675" y="296"/>
                  </a:lnTo>
                  <a:lnTo>
                    <a:pt x="610" y="327"/>
                  </a:lnTo>
                  <a:lnTo>
                    <a:pt x="554" y="361"/>
                  </a:lnTo>
                  <a:lnTo>
                    <a:pt x="510" y="406"/>
                  </a:lnTo>
                  <a:lnTo>
                    <a:pt x="474" y="457"/>
                  </a:lnTo>
                  <a:lnTo>
                    <a:pt x="450" y="508"/>
                  </a:lnTo>
                  <a:lnTo>
                    <a:pt x="430" y="616"/>
                  </a:lnTo>
                  <a:lnTo>
                    <a:pt x="435" y="669"/>
                  </a:lnTo>
                  <a:lnTo>
                    <a:pt x="448" y="717"/>
                  </a:lnTo>
                  <a:lnTo>
                    <a:pt x="472" y="758"/>
                  </a:lnTo>
                  <a:lnTo>
                    <a:pt x="504" y="790"/>
                  </a:lnTo>
                  <a:lnTo>
                    <a:pt x="537" y="818"/>
                  </a:lnTo>
                  <a:lnTo>
                    <a:pt x="560" y="830"/>
                  </a:lnTo>
                  <a:lnTo>
                    <a:pt x="588" y="838"/>
                  </a:lnTo>
                  <a:lnTo>
                    <a:pt x="651" y="848"/>
                  </a:lnTo>
                  <a:lnTo>
                    <a:pt x="720" y="847"/>
                  </a:lnTo>
                  <a:lnTo>
                    <a:pt x="691" y="807"/>
                  </a:lnTo>
                  <a:lnTo>
                    <a:pt x="667" y="772"/>
                  </a:lnTo>
                  <a:lnTo>
                    <a:pt x="640" y="705"/>
                  </a:lnTo>
                  <a:lnTo>
                    <a:pt x="631" y="643"/>
                  </a:lnTo>
                  <a:lnTo>
                    <a:pt x="638" y="590"/>
                  </a:lnTo>
                  <a:lnTo>
                    <a:pt x="647" y="566"/>
                  </a:lnTo>
                  <a:lnTo>
                    <a:pt x="662" y="546"/>
                  </a:lnTo>
                  <a:lnTo>
                    <a:pt x="679" y="524"/>
                  </a:lnTo>
                  <a:lnTo>
                    <a:pt x="698" y="507"/>
                  </a:lnTo>
                  <a:lnTo>
                    <a:pt x="746" y="475"/>
                  </a:lnTo>
                  <a:lnTo>
                    <a:pt x="773" y="462"/>
                  </a:lnTo>
                  <a:lnTo>
                    <a:pt x="804" y="453"/>
                  </a:lnTo>
                  <a:lnTo>
                    <a:pt x="865" y="438"/>
                  </a:lnTo>
                  <a:lnTo>
                    <a:pt x="932" y="433"/>
                  </a:lnTo>
                  <a:lnTo>
                    <a:pt x="1069" y="445"/>
                  </a:lnTo>
                  <a:lnTo>
                    <a:pt x="1136" y="464"/>
                  </a:lnTo>
                  <a:lnTo>
                    <a:pt x="1197" y="494"/>
                  </a:lnTo>
                  <a:lnTo>
                    <a:pt x="1252" y="531"/>
                  </a:lnTo>
                  <a:lnTo>
                    <a:pt x="1296" y="578"/>
                  </a:lnTo>
                  <a:lnTo>
                    <a:pt x="1287" y="486"/>
                  </a:lnTo>
                  <a:lnTo>
                    <a:pt x="1301" y="406"/>
                  </a:lnTo>
                  <a:lnTo>
                    <a:pt x="1315" y="369"/>
                  </a:lnTo>
                  <a:lnTo>
                    <a:pt x="1334" y="335"/>
                  </a:lnTo>
                  <a:lnTo>
                    <a:pt x="1358" y="306"/>
                  </a:lnTo>
                  <a:lnTo>
                    <a:pt x="1383" y="277"/>
                  </a:lnTo>
                  <a:lnTo>
                    <a:pt x="1414" y="252"/>
                  </a:lnTo>
                  <a:lnTo>
                    <a:pt x="1447" y="229"/>
                  </a:lnTo>
                  <a:lnTo>
                    <a:pt x="1482" y="212"/>
                  </a:lnTo>
                  <a:lnTo>
                    <a:pt x="1520" y="195"/>
                  </a:lnTo>
                  <a:lnTo>
                    <a:pt x="1558" y="183"/>
                  </a:lnTo>
                  <a:lnTo>
                    <a:pt x="1599" y="175"/>
                  </a:lnTo>
                  <a:lnTo>
                    <a:pt x="1684" y="166"/>
                  </a:lnTo>
                  <a:lnTo>
                    <a:pt x="1770" y="173"/>
                  </a:lnTo>
                  <a:lnTo>
                    <a:pt x="1852" y="192"/>
                  </a:lnTo>
                  <a:lnTo>
                    <a:pt x="1891" y="209"/>
                  </a:lnTo>
                  <a:lnTo>
                    <a:pt x="1930" y="228"/>
                  </a:lnTo>
                  <a:lnTo>
                    <a:pt x="1999" y="277"/>
                  </a:lnTo>
                  <a:lnTo>
                    <a:pt x="2029" y="310"/>
                  </a:lnTo>
                  <a:lnTo>
                    <a:pt x="2057" y="344"/>
                  </a:lnTo>
                  <a:lnTo>
                    <a:pt x="2100" y="426"/>
                  </a:lnTo>
                  <a:lnTo>
                    <a:pt x="2124" y="525"/>
                  </a:lnTo>
                  <a:lnTo>
                    <a:pt x="2129" y="641"/>
                  </a:lnTo>
                  <a:lnTo>
                    <a:pt x="2320" y="673"/>
                  </a:lnTo>
                  <a:lnTo>
                    <a:pt x="2397" y="695"/>
                  </a:lnTo>
                  <a:lnTo>
                    <a:pt x="2460" y="722"/>
                  </a:lnTo>
                  <a:lnTo>
                    <a:pt x="2551" y="785"/>
                  </a:lnTo>
                  <a:lnTo>
                    <a:pt x="2597" y="857"/>
                  </a:lnTo>
                  <a:lnTo>
                    <a:pt x="2606" y="934"/>
                  </a:lnTo>
                  <a:lnTo>
                    <a:pt x="2594" y="975"/>
                  </a:lnTo>
                  <a:lnTo>
                    <a:pt x="2577" y="1014"/>
                  </a:lnTo>
                  <a:lnTo>
                    <a:pt x="2551" y="1052"/>
                  </a:lnTo>
                  <a:lnTo>
                    <a:pt x="2518" y="1090"/>
                  </a:lnTo>
                  <a:lnTo>
                    <a:pt x="2479" y="1127"/>
                  </a:lnTo>
                  <a:lnTo>
                    <a:pt x="2433" y="1161"/>
                  </a:lnTo>
                  <a:lnTo>
                    <a:pt x="2382" y="1192"/>
                  </a:lnTo>
                  <a:lnTo>
                    <a:pt x="2327" y="1223"/>
                  </a:lnTo>
                  <a:lnTo>
                    <a:pt x="2296" y="1235"/>
                  </a:lnTo>
                  <a:lnTo>
                    <a:pt x="2265" y="1247"/>
                  </a:lnTo>
                  <a:lnTo>
                    <a:pt x="2200" y="1267"/>
                  </a:lnTo>
                  <a:lnTo>
                    <a:pt x="2132" y="1284"/>
                  </a:lnTo>
                  <a:lnTo>
                    <a:pt x="2062" y="1295"/>
                  </a:lnTo>
                  <a:lnTo>
                    <a:pt x="1915" y="1299"/>
                  </a:lnTo>
                  <a:lnTo>
                    <a:pt x="1765" y="1276"/>
                  </a:lnTo>
                  <a:lnTo>
                    <a:pt x="1689" y="1254"/>
                  </a:lnTo>
                  <a:lnTo>
                    <a:pt x="1652" y="1239"/>
                  </a:lnTo>
                  <a:lnTo>
                    <a:pt x="1612" y="1223"/>
                  </a:lnTo>
                  <a:lnTo>
                    <a:pt x="1538" y="1184"/>
                  </a:lnTo>
                  <a:lnTo>
                    <a:pt x="1503" y="1161"/>
                  </a:lnTo>
                  <a:lnTo>
                    <a:pt x="1467" y="1134"/>
                  </a:lnTo>
                  <a:lnTo>
                    <a:pt x="1431" y="1107"/>
                  </a:lnTo>
                  <a:lnTo>
                    <a:pt x="1397" y="1076"/>
                  </a:lnTo>
                  <a:lnTo>
                    <a:pt x="1363" y="1044"/>
                  </a:lnTo>
                  <a:lnTo>
                    <a:pt x="1330" y="1006"/>
                  </a:lnTo>
                  <a:lnTo>
                    <a:pt x="1337" y="1051"/>
                  </a:lnTo>
                  <a:lnTo>
                    <a:pt x="1330" y="1095"/>
                  </a:lnTo>
                  <a:lnTo>
                    <a:pt x="1311" y="1136"/>
                  </a:lnTo>
                  <a:lnTo>
                    <a:pt x="1296" y="1155"/>
                  </a:lnTo>
                  <a:lnTo>
                    <a:pt x="1279" y="1174"/>
                  </a:lnTo>
                  <a:lnTo>
                    <a:pt x="1238" y="1208"/>
                  </a:lnTo>
                  <a:lnTo>
                    <a:pt x="1192" y="1235"/>
                  </a:lnTo>
                  <a:lnTo>
                    <a:pt x="1166" y="1249"/>
                  </a:lnTo>
                  <a:lnTo>
                    <a:pt x="1140" y="1259"/>
                  </a:lnTo>
                  <a:lnTo>
                    <a:pt x="1084" y="1276"/>
                  </a:lnTo>
                  <a:lnTo>
                    <a:pt x="1028" y="1286"/>
                  </a:lnTo>
                  <a:lnTo>
                    <a:pt x="973" y="1288"/>
                  </a:lnTo>
                  <a:lnTo>
                    <a:pt x="874" y="1264"/>
                  </a:lnTo>
                  <a:lnTo>
                    <a:pt x="802" y="1196"/>
                  </a:lnTo>
                  <a:lnTo>
                    <a:pt x="773" y="1083"/>
                  </a:lnTo>
                  <a:lnTo>
                    <a:pt x="720" y="1110"/>
                  </a:lnTo>
                  <a:lnTo>
                    <a:pt x="667" y="1134"/>
                  </a:lnTo>
                  <a:lnTo>
                    <a:pt x="619" y="1153"/>
                  </a:lnTo>
                  <a:lnTo>
                    <a:pt x="575" y="1170"/>
                  </a:lnTo>
                  <a:lnTo>
                    <a:pt x="491" y="1187"/>
                  </a:lnTo>
                  <a:lnTo>
                    <a:pt x="421" y="1192"/>
                  </a:lnTo>
                  <a:lnTo>
                    <a:pt x="359" y="1185"/>
                  </a:lnTo>
                  <a:lnTo>
                    <a:pt x="311" y="1167"/>
                  </a:lnTo>
                  <a:lnTo>
                    <a:pt x="248" y="1109"/>
                  </a:lnTo>
                  <a:lnTo>
                    <a:pt x="229" y="1030"/>
                  </a:lnTo>
                  <a:lnTo>
                    <a:pt x="236" y="987"/>
                  </a:lnTo>
                  <a:lnTo>
                    <a:pt x="255" y="946"/>
                  </a:lnTo>
                  <a:lnTo>
                    <a:pt x="283" y="905"/>
                  </a:lnTo>
                  <a:lnTo>
                    <a:pt x="301" y="887"/>
                  </a:lnTo>
                  <a:lnTo>
                    <a:pt x="323" y="871"/>
                  </a:lnTo>
                  <a:lnTo>
                    <a:pt x="373" y="840"/>
                  </a:lnTo>
                  <a:lnTo>
                    <a:pt x="404" y="828"/>
                  </a:lnTo>
                  <a:lnTo>
                    <a:pt x="435" y="816"/>
                  </a:lnTo>
                  <a:lnTo>
                    <a:pt x="344" y="816"/>
                  </a:lnTo>
                  <a:lnTo>
                    <a:pt x="260" y="833"/>
                  </a:lnTo>
                  <a:lnTo>
                    <a:pt x="121" y="907"/>
                  </a:lnTo>
                  <a:lnTo>
                    <a:pt x="69" y="960"/>
                  </a:lnTo>
                  <a:lnTo>
                    <a:pt x="30" y="1018"/>
                  </a:lnTo>
                  <a:lnTo>
                    <a:pt x="5" y="1077"/>
                  </a:lnTo>
                  <a:lnTo>
                    <a:pt x="0" y="1136"/>
                  </a:lnTo>
                  <a:lnTo>
                    <a:pt x="9" y="1194"/>
                  </a:lnTo>
                  <a:lnTo>
                    <a:pt x="23" y="1223"/>
                  </a:lnTo>
                  <a:lnTo>
                    <a:pt x="41" y="1247"/>
                  </a:lnTo>
                  <a:lnTo>
                    <a:pt x="65" y="1269"/>
                  </a:lnTo>
                  <a:lnTo>
                    <a:pt x="95" y="1292"/>
                  </a:lnTo>
                  <a:lnTo>
                    <a:pt x="128" y="1308"/>
                  </a:lnTo>
                  <a:lnTo>
                    <a:pt x="169" y="1324"/>
                  </a:lnTo>
                  <a:lnTo>
                    <a:pt x="218" y="1336"/>
                  </a:lnTo>
                  <a:lnTo>
                    <a:pt x="270" y="1343"/>
                  </a:lnTo>
                  <a:lnTo>
                    <a:pt x="398" y="1345"/>
                  </a:lnTo>
                  <a:lnTo>
                    <a:pt x="552" y="1331"/>
                  </a:lnTo>
                  <a:lnTo>
                    <a:pt x="640" y="1314"/>
                  </a:lnTo>
                  <a:lnTo>
                    <a:pt x="735" y="1292"/>
                  </a:lnTo>
                  <a:lnTo>
                    <a:pt x="756" y="1317"/>
                  </a:lnTo>
                  <a:lnTo>
                    <a:pt x="775" y="1341"/>
                  </a:lnTo>
                  <a:lnTo>
                    <a:pt x="796" y="1362"/>
                  </a:lnTo>
                  <a:lnTo>
                    <a:pt x="818" y="1381"/>
                  </a:lnTo>
                  <a:lnTo>
                    <a:pt x="867" y="1411"/>
                  </a:lnTo>
                  <a:lnTo>
                    <a:pt x="889" y="1422"/>
                  </a:lnTo>
                  <a:lnTo>
                    <a:pt x="915" y="1431"/>
                  </a:lnTo>
                  <a:lnTo>
                    <a:pt x="965" y="1444"/>
                  </a:lnTo>
                  <a:lnTo>
                    <a:pt x="1016" y="1452"/>
                  </a:lnTo>
                  <a:lnTo>
                    <a:pt x="1118" y="1442"/>
                  </a:lnTo>
                  <a:lnTo>
                    <a:pt x="1212" y="1413"/>
                  </a:lnTo>
                  <a:lnTo>
                    <a:pt x="1293" y="1365"/>
                  </a:lnTo>
                  <a:lnTo>
                    <a:pt x="1352" y="1308"/>
                  </a:lnTo>
                  <a:lnTo>
                    <a:pt x="1385" y="1247"/>
                  </a:lnTo>
                  <a:lnTo>
                    <a:pt x="1408" y="1261"/>
                  </a:lnTo>
                  <a:lnTo>
                    <a:pt x="1445" y="1288"/>
                  </a:lnTo>
                  <a:lnTo>
                    <a:pt x="1491" y="1319"/>
                  </a:lnTo>
                  <a:lnTo>
                    <a:pt x="1544" y="1353"/>
                  </a:lnTo>
                  <a:lnTo>
                    <a:pt x="1595" y="1389"/>
                  </a:lnTo>
                  <a:lnTo>
                    <a:pt x="1640" y="1420"/>
                  </a:lnTo>
                  <a:lnTo>
                    <a:pt x="1700" y="14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448">
              <a:extLst>
                <a:ext uri="{FF2B5EF4-FFF2-40B4-BE49-F238E27FC236}">
                  <a16:creationId xmlns:a16="http://schemas.microsoft.com/office/drawing/2014/main" id="{445FEB65-779E-704E-ACC7-EE97823D4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" y="688"/>
              <a:ext cx="230" cy="190"/>
            </a:xfrm>
            <a:custGeom>
              <a:avLst/>
              <a:gdLst>
                <a:gd name="T0" fmla="*/ 0 w 461"/>
                <a:gd name="T1" fmla="*/ 0 h 571"/>
                <a:gd name="T2" fmla="*/ 0 w 461"/>
                <a:gd name="T3" fmla="*/ 0 h 571"/>
                <a:gd name="T4" fmla="*/ 0 w 461"/>
                <a:gd name="T5" fmla="*/ 0 h 571"/>
                <a:gd name="T6" fmla="*/ 0 w 461"/>
                <a:gd name="T7" fmla="*/ 0 h 571"/>
                <a:gd name="T8" fmla="*/ 0 w 461"/>
                <a:gd name="T9" fmla="*/ 0 h 571"/>
                <a:gd name="T10" fmla="*/ 0 w 461"/>
                <a:gd name="T11" fmla="*/ 0 h 571"/>
                <a:gd name="T12" fmla="*/ 0 w 461"/>
                <a:gd name="T13" fmla="*/ 0 h 571"/>
                <a:gd name="T14" fmla="*/ 0 w 461"/>
                <a:gd name="T15" fmla="*/ 0 h 571"/>
                <a:gd name="T16" fmla="*/ 0 w 461"/>
                <a:gd name="T17" fmla="*/ 0 h 571"/>
                <a:gd name="T18" fmla="*/ 0 w 461"/>
                <a:gd name="T19" fmla="*/ 0 h 571"/>
                <a:gd name="T20" fmla="*/ 0 w 461"/>
                <a:gd name="T21" fmla="*/ 0 h 571"/>
                <a:gd name="T22" fmla="*/ 0 w 461"/>
                <a:gd name="T23" fmla="*/ 0 h 571"/>
                <a:gd name="T24" fmla="*/ 0 w 461"/>
                <a:gd name="T25" fmla="*/ 0 h 571"/>
                <a:gd name="T26" fmla="*/ 0 w 461"/>
                <a:gd name="T27" fmla="*/ 0 h 571"/>
                <a:gd name="T28" fmla="*/ 0 w 461"/>
                <a:gd name="T29" fmla="*/ 0 h 571"/>
                <a:gd name="T30" fmla="*/ 0 w 461"/>
                <a:gd name="T31" fmla="*/ 0 h 571"/>
                <a:gd name="T32" fmla="*/ 0 w 461"/>
                <a:gd name="T33" fmla="*/ 0 h 571"/>
                <a:gd name="T34" fmla="*/ 0 w 461"/>
                <a:gd name="T35" fmla="*/ 0 h 571"/>
                <a:gd name="T36" fmla="*/ 0 w 461"/>
                <a:gd name="T37" fmla="*/ 0 h 571"/>
                <a:gd name="T38" fmla="*/ 0 w 461"/>
                <a:gd name="T39" fmla="*/ 0 h 571"/>
                <a:gd name="T40" fmla="*/ 0 w 461"/>
                <a:gd name="T41" fmla="*/ 0 h 571"/>
                <a:gd name="T42" fmla="*/ 0 w 461"/>
                <a:gd name="T43" fmla="*/ 0 h 571"/>
                <a:gd name="T44" fmla="*/ 0 w 461"/>
                <a:gd name="T45" fmla="*/ 0 h 571"/>
                <a:gd name="T46" fmla="*/ 0 w 461"/>
                <a:gd name="T47" fmla="*/ 0 h 571"/>
                <a:gd name="T48" fmla="*/ 0 w 461"/>
                <a:gd name="T49" fmla="*/ 0 h 5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1"/>
                <a:gd name="T77" fmla="*/ 461 w 461"/>
                <a:gd name="T78" fmla="*/ 571 h 5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1">
                  <a:moveTo>
                    <a:pt x="75" y="561"/>
                  </a:moveTo>
                  <a:lnTo>
                    <a:pt x="154" y="571"/>
                  </a:lnTo>
                  <a:lnTo>
                    <a:pt x="220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1" y="115"/>
                  </a:lnTo>
                  <a:lnTo>
                    <a:pt x="461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2" y="209"/>
                  </a:lnTo>
                  <a:lnTo>
                    <a:pt x="157" y="250"/>
                  </a:lnTo>
                  <a:lnTo>
                    <a:pt x="114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502"/>
                  </a:lnTo>
                  <a:lnTo>
                    <a:pt x="14" y="524"/>
                  </a:lnTo>
                  <a:lnTo>
                    <a:pt x="39" y="544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449">
              <a:extLst>
                <a:ext uri="{FF2B5EF4-FFF2-40B4-BE49-F238E27FC236}">
                  <a16:creationId xmlns:a16="http://schemas.microsoft.com/office/drawing/2014/main" id="{E2857DC4-C822-0B4F-81A1-53604C146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636"/>
              <a:ext cx="229" cy="190"/>
            </a:xfrm>
            <a:custGeom>
              <a:avLst/>
              <a:gdLst>
                <a:gd name="T0" fmla="*/ 1 w 458"/>
                <a:gd name="T1" fmla="*/ 0 h 570"/>
                <a:gd name="T2" fmla="*/ 1 w 458"/>
                <a:gd name="T3" fmla="*/ 0 h 570"/>
                <a:gd name="T4" fmla="*/ 1 w 458"/>
                <a:gd name="T5" fmla="*/ 0 h 570"/>
                <a:gd name="T6" fmla="*/ 1 w 458"/>
                <a:gd name="T7" fmla="*/ 0 h 570"/>
                <a:gd name="T8" fmla="*/ 1 w 458"/>
                <a:gd name="T9" fmla="*/ 0 h 570"/>
                <a:gd name="T10" fmla="*/ 1 w 458"/>
                <a:gd name="T11" fmla="*/ 0 h 570"/>
                <a:gd name="T12" fmla="*/ 1 w 458"/>
                <a:gd name="T13" fmla="*/ 0 h 570"/>
                <a:gd name="T14" fmla="*/ 1 w 458"/>
                <a:gd name="T15" fmla="*/ 0 h 570"/>
                <a:gd name="T16" fmla="*/ 1 w 458"/>
                <a:gd name="T17" fmla="*/ 0 h 570"/>
                <a:gd name="T18" fmla="*/ 1 w 458"/>
                <a:gd name="T19" fmla="*/ 0 h 570"/>
                <a:gd name="T20" fmla="*/ 1 w 458"/>
                <a:gd name="T21" fmla="*/ 0 h 570"/>
                <a:gd name="T22" fmla="*/ 1 w 458"/>
                <a:gd name="T23" fmla="*/ 0 h 570"/>
                <a:gd name="T24" fmla="*/ 1 w 458"/>
                <a:gd name="T25" fmla="*/ 0 h 570"/>
                <a:gd name="T26" fmla="*/ 1 w 458"/>
                <a:gd name="T27" fmla="*/ 0 h 570"/>
                <a:gd name="T28" fmla="*/ 1 w 458"/>
                <a:gd name="T29" fmla="*/ 0 h 570"/>
                <a:gd name="T30" fmla="*/ 1 w 458"/>
                <a:gd name="T31" fmla="*/ 0 h 570"/>
                <a:gd name="T32" fmla="*/ 1 w 458"/>
                <a:gd name="T33" fmla="*/ 0 h 570"/>
                <a:gd name="T34" fmla="*/ 1 w 458"/>
                <a:gd name="T35" fmla="*/ 0 h 570"/>
                <a:gd name="T36" fmla="*/ 1 w 458"/>
                <a:gd name="T37" fmla="*/ 0 h 570"/>
                <a:gd name="T38" fmla="*/ 0 w 458"/>
                <a:gd name="T39" fmla="*/ 0 h 570"/>
                <a:gd name="T40" fmla="*/ 1 w 458"/>
                <a:gd name="T41" fmla="*/ 0 h 570"/>
                <a:gd name="T42" fmla="*/ 1 w 458"/>
                <a:gd name="T43" fmla="*/ 0 h 570"/>
                <a:gd name="T44" fmla="*/ 1 w 458"/>
                <a:gd name="T45" fmla="*/ 0 h 570"/>
                <a:gd name="T46" fmla="*/ 1 w 458"/>
                <a:gd name="T47" fmla="*/ 0 h 570"/>
                <a:gd name="T48" fmla="*/ 1 w 458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8"/>
                <a:gd name="T76" fmla="*/ 0 h 570"/>
                <a:gd name="T77" fmla="*/ 458 w 458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8" h="570">
                  <a:moveTo>
                    <a:pt x="74" y="559"/>
                  </a:moveTo>
                  <a:lnTo>
                    <a:pt x="152" y="570"/>
                  </a:lnTo>
                  <a:lnTo>
                    <a:pt x="221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399" y="226"/>
                  </a:lnTo>
                  <a:lnTo>
                    <a:pt x="431" y="113"/>
                  </a:lnTo>
                  <a:lnTo>
                    <a:pt x="458" y="0"/>
                  </a:lnTo>
                  <a:lnTo>
                    <a:pt x="407" y="39"/>
                  </a:lnTo>
                  <a:lnTo>
                    <a:pt x="354" y="80"/>
                  </a:lnTo>
                  <a:lnTo>
                    <a:pt x="303" y="123"/>
                  </a:lnTo>
                  <a:lnTo>
                    <a:pt x="250" y="166"/>
                  </a:lnTo>
                  <a:lnTo>
                    <a:pt x="202" y="207"/>
                  </a:lnTo>
                  <a:lnTo>
                    <a:pt x="157" y="250"/>
                  </a:lnTo>
                  <a:lnTo>
                    <a:pt x="115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6"/>
                  </a:lnTo>
                  <a:lnTo>
                    <a:pt x="0" y="471"/>
                  </a:lnTo>
                  <a:lnTo>
                    <a:pt x="2" y="500"/>
                  </a:lnTo>
                  <a:lnTo>
                    <a:pt x="14" y="524"/>
                  </a:lnTo>
                  <a:lnTo>
                    <a:pt x="38" y="544"/>
                  </a:lnTo>
                  <a:lnTo>
                    <a:pt x="74" y="55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450">
              <a:extLst>
                <a:ext uri="{FF2B5EF4-FFF2-40B4-BE49-F238E27FC236}">
                  <a16:creationId xmlns:a16="http://schemas.microsoft.com/office/drawing/2014/main" id="{726C391C-C424-FA4A-99EB-3BAF1ED35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691"/>
              <a:ext cx="230" cy="190"/>
            </a:xfrm>
            <a:custGeom>
              <a:avLst/>
              <a:gdLst>
                <a:gd name="T0" fmla="*/ 1 w 459"/>
                <a:gd name="T1" fmla="*/ 0 h 570"/>
                <a:gd name="T2" fmla="*/ 1 w 459"/>
                <a:gd name="T3" fmla="*/ 0 h 570"/>
                <a:gd name="T4" fmla="*/ 1 w 459"/>
                <a:gd name="T5" fmla="*/ 0 h 570"/>
                <a:gd name="T6" fmla="*/ 1 w 459"/>
                <a:gd name="T7" fmla="*/ 0 h 570"/>
                <a:gd name="T8" fmla="*/ 1 w 459"/>
                <a:gd name="T9" fmla="*/ 0 h 570"/>
                <a:gd name="T10" fmla="*/ 1 w 459"/>
                <a:gd name="T11" fmla="*/ 0 h 570"/>
                <a:gd name="T12" fmla="*/ 1 w 459"/>
                <a:gd name="T13" fmla="*/ 0 h 570"/>
                <a:gd name="T14" fmla="*/ 1 w 459"/>
                <a:gd name="T15" fmla="*/ 0 h 570"/>
                <a:gd name="T16" fmla="*/ 1 w 459"/>
                <a:gd name="T17" fmla="*/ 0 h 570"/>
                <a:gd name="T18" fmla="*/ 1 w 459"/>
                <a:gd name="T19" fmla="*/ 0 h 570"/>
                <a:gd name="T20" fmla="*/ 1 w 459"/>
                <a:gd name="T21" fmla="*/ 0 h 570"/>
                <a:gd name="T22" fmla="*/ 1 w 459"/>
                <a:gd name="T23" fmla="*/ 0 h 570"/>
                <a:gd name="T24" fmla="*/ 1 w 459"/>
                <a:gd name="T25" fmla="*/ 0 h 570"/>
                <a:gd name="T26" fmla="*/ 1 w 459"/>
                <a:gd name="T27" fmla="*/ 0 h 570"/>
                <a:gd name="T28" fmla="*/ 1 w 459"/>
                <a:gd name="T29" fmla="*/ 0 h 570"/>
                <a:gd name="T30" fmla="*/ 1 w 459"/>
                <a:gd name="T31" fmla="*/ 0 h 570"/>
                <a:gd name="T32" fmla="*/ 1 w 459"/>
                <a:gd name="T33" fmla="*/ 0 h 570"/>
                <a:gd name="T34" fmla="*/ 1 w 459"/>
                <a:gd name="T35" fmla="*/ 0 h 570"/>
                <a:gd name="T36" fmla="*/ 1 w 459"/>
                <a:gd name="T37" fmla="*/ 0 h 570"/>
                <a:gd name="T38" fmla="*/ 0 w 459"/>
                <a:gd name="T39" fmla="*/ 0 h 570"/>
                <a:gd name="T40" fmla="*/ 1 w 459"/>
                <a:gd name="T41" fmla="*/ 0 h 570"/>
                <a:gd name="T42" fmla="*/ 1 w 459"/>
                <a:gd name="T43" fmla="*/ 0 h 570"/>
                <a:gd name="T44" fmla="*/ 1 w 459"/>
                <a:gd name="T45" fmla="*/ 0 h 570"/>
                <a:gd name="T46" fmla="*/ 1 w 459"/>
                <a:gd name="T47" fmla="*/ 0 h 570"/>
                <a:gd name="T48" fmla="*/ 1 w 459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0"/>
                <a:gd name="T77" fmla="*/ 459 w 459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0">
                  <a:moveTo>
                    <a:pt x="74" y="561"/>
                  </a:moveTo>
                  <a:lnTo>
                    <a:pt x="152" y="570"/>
                  </a:lnTo>
                  <a:lnTo>
                    <a:pt x="219" y="548"/>
                  </a:lnTo>
                  <a:lnTo>
                    <a:pt x="275" y="498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29" y="115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3" y="82"/>
                  </a:lnTo>
                  <a:lnTo>
                    <a:pt x="301" y="125"/>
                  </a:lnTo>
                  <a:lnTo>
                    <a:pt x="250" y="166"/>
                  </a:lnTo>
                  <a:lnTo>
                    <a:pt x="202" y="209"/>
                  </a:lnTo>
                  <a:lnTo>
                    <a:pt x="156" y="250"/>
                  </a:lnTo>
                  <a:lnTo>
                    <a:pt x="115" y="293"/>
                  </a:lnTo>
                  <a:lnTo>
                    <a:pt x="77" y="332"/>
                  </a:lnTo>
                  <a:lnTo>
                    <a:pt x="46" y="370"/>
                  </a:lnTo>
                  <a:lnTo>
                    <a:pt x="22" y="408"/>
                  </a:lnTo>
                  <a:lnTo>
                    <a:pt x="0" y="473"/>
                  </a:lnTo>
                  <a:lnTo>
                    <a:pt x="2" y="501"/>
                  </a:lnTo>
                  <a:lnTo>
                    <a:pt x="14" y="525"/>
                  </a:lnTo>
                  <a:lnTo>
                    <a:pt x="38" y="544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451">
              <a:extLst>
                <a:ext uri="{FF2B5EF4-FFF2-40B4-BE49-F238E27FC236}">
                  <a16:creationId xmlns:a16="http://schemas.microsoft.com/office/drawing/2014/main" id="{E20BDF3D-CD98-B548-A449-5FB661F4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" y="110"/>
              <a:ext cx="1286" cy="436"/>
            </a:xfrm>
            <a:custGeom>
              <a:avLst/>
              <a:gdLst>
                <a:gd name="T0" fmla="*/ 0 w 2572"/>
                <a:gd name="T1" fmla="*/ 0 h 1308"/>
                <a:gd name="T2" fmla="*/ 1 w 2572"/>
                <a:gd name="T3" fmla="*/ 0 h 1308"/>
                <a:gd name="T4" fmla="*/ 1 w 2572"/>
                <a:gd name="T5" fmla="*/ 0 h 1308"/>
                <a:gd name="T6" fmla="*/ 1 w 2572"/>
                <a:gd name="T7" fmla="*/ 0 h 1308"/>
                <a:gd name="T8" fmla="*/ 2 w 2572"/>
                <a:gd name="T9" fmla="*/ 0 h 1308"/>
                <a:gd name="T10" fmla="*/ 3 w 2572"/>
                <a:gd name="T11" fmla="*/ 0 h 1308"/>
                <a:gd name="T12" fmla="*/ 3 w 2572"/>
                <a:gd name="T13" fmla="*/ 0 h 1308"/>
                <a:gd name="T14" fmla="*/ 4 w 2572"/>
                <a:gd name="T15" fmla="*/ 0 h 1308"/>
                <a:gd name="T16" fmla="*/ 4 w 2572"/>
                <a:gd name="T17" fmla="*/ 0 h 1308"/>
                <a:gd name="T18" fmla="*/ 5 w 2572"/>
                <a:gd name="T19" fmla="*/ 0 h 1308"/>
                <a:gd name="T20" fmla="*/ 5 w 2572"/>
                <a:gd name="T21" fmla="*/ 0 h 1308"/>
                <a:gd name="T22" fmla="*/ 5 w 2572"/>
                <a:gd name="T23" fmla="*/ 0 h 1308"/>
                <a:gd name="T24" fmla="*/ 6 w 2572"/>
                <a:gd name="T25" fmla="*/ 0 h 1308"/>
                <a:gd name="T26" fmla="*/ 5 w 2572"/>
                <a:gd name="T27" fmla="*/ 0 h 1308"/>
                <a:gd name="T28" fmla="*/ 5 w 2572"/>
                <a:gd name="T29" fmla="*/ 0 h 1308"/>
                <a:gd name="T30" fmla="*/ 4 w 2572"/>
                <a:gd name="T31" fmla="*/ 0 h 1308"/>
                <a:gd name="T32" fmla="*/ 4 w 2572"/>
                <a:gd name="T33" fmla="*/ 0 h 1308"/>
                <a:gd name="T34" fmla="*/ 3 w 2572"/>
                <a:gd name="T35" fmla="*/ 0 h 1308"/>
                <a:gd name="T36" fmla="*/ 3 w 2572"/>
                <a:gd name="T37" fmla="*/ 0 h 1308"/>
                <a:gd name="T38" fmla="*/ 2 w 2572"/>
                <a:gd name="T39" fmla="*/ 0 h 1308"/>
                <a:gd name="T40" fmla="*/ 2 w 2572"/>
                <a:gd name="T41" fmla="*/ 0 h 1308"/>
                <a:gd name="T42" fmla="*/ 2 w 2572"/>
                <a:gd name="T43" fmla="*/ 0 h 1308"/>
                <a:gd name="T44" fmla="*/ 1 w 2572"/>
                <a:gd name="T45" fmla="*/ 0 h 1308"/>
                <a:gd name="T46" fmla="*/ 1 w 2572"/>
                <a:gd name="T47" fmla="*/ 0 h 1308"/>
                <a:gd name="T48" fmla="*/ 0 w 2572"/>
                <a:gd name="T49" fmla="*/ 0 h 1308"/>
                <a:gd name="T50" fmla="*/ 0 w 2572"/>
                <a:gd name="T51" fmla="*/ 0 h 1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72"/>
                <a:gd name="T79" fmla="*/ 0 h 1308"/>
                <a:gd name="T80" fmla="*/ 2572 w 2572"/>
                <a:gd name="T81" fmla="*/ 1308 h 1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72" h="1308">
                  <a:moveTo>
                    <a:pt x="0" y="891"/>
                  </a:moveTo>
                  <a:lnTo>
                    <a:pt x="141" y="771"/>
                  </a:lnTo>
                  <a:lnTo>
                    <a:pt x="411" y="706"/>
                  </a:lnTo>
                  <a:lnTo>
                    <a:pt x="392" y="454"/>
                  </a:lnTo>
                  <a:lnTo>
                    <a:pt x="626" y="270"/>
                  </a:lnTo>
                  <a:lnTo>
                    <a:pt x="1043" y="338"/>
                  </a:lnTo>
                  <a:lnTo>
                    <a:pt x="1266" y="87"/>
                  </a:lnTo>
                  <a:lnTo>
                    <a:pt x="1607" y="0"/>
                  </a:lnTo>
                  <a:lnTo>
                    <a:pt x="1902" y="83"/>
                  </a:lnTo>
                  <a:lnTo>
                    <a:pt x="2124" y="344"/>
                  </a:lnTo>
                  <a:lnTo>
                    <a:pt x="2127" y="523"/>
                  </a:lnTo>
                  <a:lnTo>
                    <a:pt x="2474" y="637"/>
                  </a:lnTo>
                  <a:lnTo>
                    <a:pt x="2572" y="909"/>
                  </a:lnTo>
                  <a:lnTo>
                    <a:pt x="2474" y="1129"/>
                  </a:lnTo>
                  <a:lnTo>
                    <a:pt x="2165" y="1284"/>
                  </a:lnTo>
                  <a:lnTo>
                    <a:pt x="1802" y="1308"/>
                  </a:lnTo>
                  <a:lnTo>
                    <a:pt x="1560" y="1238"/>
                  </a:lnTo>
                  <a:lnTo>
                    <a:pt x="1244" y="1091"/>
                  </a:lnTo>
                  <a:lnTo>
                    <a:pt x="1088" y="1238"/>
                  </a:lnTo>
                  <a:lnTo>
                    <a:pt x="883" y="1274"/>
                  </a:lnTo>
                  <a:lnTo>
                    <a:pt x="714" y="1214"/>
                  </a:lnTo>
                  <a:lnTo>
                    <a:pt x="626" y="1142"/>
                  </a:lnTo>
                  <a:lnTo>
                    <a:pt x="195" y="1197"/>
                  </a:lnTo>
                  <a:lnTo>
                    <a:pt x="35" y="1091"/>
                  </a:lnTo>
                  <a:lnTo>
                    <a:pt x="0" y="891"/>
                  </a:lnTo>
                  <a:close/>
                </a:path>
              </a:pathLst>
            </a:custGeom>
            <a:solidFill>
              <a:srgbClr val="D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452">
              <a:extLst>
                <a:ext uri="{FF2B5EF4-FFF2-40B4-BE49-F238E27FC236}">
                  <a16:creationId xmlns:a16="http://schemas.microsoft.com/office/drawing/2014/main" id="{B5BC0F6B-FC9D-DF42-9205-3C75F6744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" y="116"/>
              <a:ext cx="807" cy="246"/>
            </a:xfrm>
            <a:custGeom>
              <a:avLst/>
              <a:gdLst>
                <a:gd name="T0" fmla="*/ 1 w 1614"/>
                <a:gd name="T1" fmla="*/ 0 h 739"/>
                <a:gd name="T2" fmla="*/ 1 w 1614"/>
                <a:gd name="T3" fmla="*/ 0 h 739"/>
                <a:gd name="T4" fmla="*/ 1 w 1614"/>
                <a:gd name="T5" fmla="*/ 0 h 739"/>
                <a:gd name="T6" fmla="*/ 1 w 1614"/>
                <a:gd name="T7" fmla="*/ 0 h 739"/>
                <a:gd name="T8" fmla="*/ 1 w 1614"/>
                <a:gd name="T9" fmla="*/ 0 h 739"/>
                <a:gd name="T10" fmla="*/ 2 w 1614"/>
                <a:gd name="T11" fmla="*/ 0 h 739"/>
                <a:gd name="T12" fmla="*/ 2 w 1614"/>
                <a:gd name="T13" fmla="*/ 0 h 739"/>
                <a:gd name="T14" fmla="*/ 2 w 1614"/>
                <a:gd name="T15" fmla="*/ 0 h 739"/>
                <a:gd name="T16" fmla="*/ 2 w 1614"/>
                <a:gd name="T17" fmla="*/ 0 h 739"/>
                <a:gd name="T18" fmla="*/ 3 w 1614"/>
                <a:gd name="T19" fmla="*/ 0 h 739"/>
                <a:gd name="T20" fmla="*/ 3 w 1614"/>
                <a:gd name="T21" fmla="*/ 0 h 739"/>
                <a:gd name="T22" fmla="*/ 3 w 1614"/>
                <a:gd name="T23" fmla="*/ 0 h 739"/>
                <a:gd name="T24" fmla="*/ 3 w 1614"/>
                <a:gd name="T25" fmla="*/ 0 h 739"/>
                <a:gd name="T26" fmla="*/ 3 w 1614"/>
                <a:gd name="T27" fmla="*/ 0 h 739"/>
                <a:gd name="T28" fmla="*/ 4 w 1614"/>
                <a:gd name="T29" fmla="*/ 0 h 739"/>
                <a:gd name="T30" fmla="*/ 4 w 1614"/>
                <a:gd name="T31" fmla="*/ 0 h 739"/>
                <a:gd name="T32" fmla="*/ 3 w 1614"/>
                <a:gd name="T33" fmla="*/ 0 h 739"/>
                <a:gd name="T34" fmla="*/ 2 w 1614"/>
                <a:gd name="T35" fmla="*/ 0 h 739"/>
                <a:gd name="T36" fmla="*/ 2 w 1614"/>
                <a:gd name="T37" fmla="*/ 0 h 739"/>
                <a:gd name="T38" fmla="*/ 1 w 1614"/>
                <a:gd name="T39" fmla="*/ 0 h 739"/>
                <a:gd name="T40" fmla="*/ 1 w 1614"/>
                <a:gd name="T41" fmla="*/ 0 h 739"/>
                <a:gd name="T42" fmla="*/ 0 w 1614"/>
                <a:gd name="T43" fmla="*/ 0 h 739"/>
                <a:gd name="T44" fmla="*/ 1 w 1614"/>
                <a:gd name="T45" fmla="*/ 0 h 739"/>
                <a:gd name="T46" fmla="*/ 1 w 1614"/>
                <a:gd name="T47" fmla="*/ 0 h 739"/>
                <a:gd name="T48" fmla="*/ 1 w 1614"/>
                <a:gd name="T49" fmla="*/ 0 h 7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4"/>
                <a:gd name="T76" fmla="*/ 0 h 739"/>
                <a:gd name="T77" fmla="*/ 1614 w 1614"/>
                <a:gd name="T78" fmla="*/ 739 h 7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4" h="739">
                  <a:moveTo>
                    <a:pt x="169" y="739"/>
                  </a:moveTo>
                  <a:lnTo>
                    <a:pt x="201" y="532"/>
                  </a:lnTo>
                  <a:lnTo>
                    <a:pt x="266" y="454"/>
                  </a:lnTo>
                  <a:lnTo>
                    <a:pt x="383" y="407"/>
                  </a:lnTo>
                  <a:lnTo>
                    <a:pt x="506" y="395"/>
                  </a:lnTo>
                  <a:lnTo>
                    <a:pt x="675" y="441"/>
                  </a:lnTo>
                  <a:lnTo>
                    <a:pt x="785" y="493"/>
                  </a:lnTo>
                  <a:lnTo>
                    <a:pt x="843" y="323"/>
                  </a:lnTo>
                  <a:lnTo>
                    <a:pt x="928" y="246"/>
                  </a:lnTo>
                  <a:lnTo>
                    <a:pt x="1031" y="188"/>
                  </a:lnTo>
                  <a:lnTo>
                    <a:pt x="1200" y="167"/>
                  </a:lnTo>
                  <a:lnTo>
                    <a:pt x="1343" y="180"/>
                  </a:lnTo>
                  <a:lnTo>
                    <a:pt x="1445" y="227"/>
                  </a:lnTo>
                  <a:lnTo>
                    <a:pt x="1530" y="297"/>
                  </a:lnTo>
                  <a:lnTo>
                    <a:pt x="1614" y="388"/>
                  </a:lnTo>
                  <a:lnTo>
                    <a:pt x="1595" y="162"/>
                  </a:lnTo>
                  <a:lnTo>
                    <a:pt x="1270" y="0"/>
                  </a:lnTo>
                  <a:lnTo>
                    <a:pt x="921" y="18"/>
                  </a:lnTo>
                  <a:lnTo>
                    <a:pt x="655" y="318"/>
                  </a:lnTo>
                  <a:lnTo>
                    <a:pt x="299" y="253"/>
                  </a:lnTo>
                  <a:lnTo>
                    <a:pt x="92" y="323"/>
                  </a:lnTo>
                  <a:lnTo>
                    <a:pt x="0" y="559"/>
                  </a:lnTo>
                  <a:lnTo>
                    <a:pt x="20" y="708"/>
                  </a:lnTo>
                  <a:lnTo>
                    <a:pt x="169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453">
              <a:extLst>
                <a:ext uri="{FF2B5EF4-FFF2-40B4-BE49-F238E27FC236}">
                  <a16:creationId xmlns:a16="http://schemas.microsoft.com/office/drawing/2014/main" id="{AEE91131-8668-784C-9754-C1475D787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" y="550"/>
              <a:ext cx="230" cy="191"/>
            </a:xfrm>
            <a:custGeom>
              <a:avLst/>
              <a:gdLst>
                <a:gd name="T0" fmla="*/ 1 w 459"/>
                <a:gd name="T1" fmla="*/ 0 h 573"/>
                <a:gd name="T2" fmla="*/ 1 w 459"/>
                <a:gd name="T3" fmla="*/ 0 h 573"/>
                <a:gd name="T4" fmla="*/ 1 w 459"/>
                <a:gd name="T5" fmla="*/ 0 h 573"/>
                <a:gd name="T6" fmla="*/ 1 w 459"/>
                <a:gd name="T7" fmla="*/ 0 h 573"/>
                <a:gd name="T8" fmla="*/ 1 w 459"/>
                <a:gd name="T9" fmla="*/ 0 h 573"/>
                <a:gd name="T10" fmla="*/ 1 w 459"/>
                <a:gd name="T11" fmla="*/ 0 h 573"/>
                <a:gd name="T12" fmla="*/ 1 w 459"/>
                <a:gd name="T13" fmla="*/ 0 h 573"/>
                <a:gd name="T14" fmla="*/ 1 w 459"/>
                <a:gd name="T15" fmla="*/ 0 h 573"/>
                <a:gd name="T16" fmla="*/ 1 w 459"/>
                <a:gd name="T17" fmla="*/ 0 h 573"/>
                <a:gd name="T18" fmla="*/ 1 w 459"/>
                <a:gd name="T19" fmla="*/ 0 h 573"/>
                <a:gd name="T20" fmla="*/ 1 w 459"/>
                <a:gd name="T21" fmla="*/ 0 h 573"/>
                <a:gd name="T22" fmla="*/ 1 w 459"/>
                <a:gd name="T23" fmla="*/ 0 h 573"/>
                <a:gd name="T24" fmla="*/ 1 w 459"/>
                <a:gd name="T25" fmla="*/ 0 h 573"/>
                <a:gd name="T26" fmla="*/ 1 w 459"/>
                <a:gd name="T27" fmla="*/ 0 h 573"/>
                <a:gd name="T28" fmla="*/ 1 w 459"/>
                <a:gd name="T29" fmla="*/ 0 h 573"/>
                <a:gd name="T30" fmla="*/ 1 w 459"/>
                <a:gd name="T31" fmla="*/ 0 h 573"/>
                <a:gd name="T32" fmla="*/ 1 w 459"/>
                <a:gd name="T33" fmla="*/ 0 h 573"/>
                <a:gd name="T34" fmla="*/ 1 w 459"/>
                <a:gd name="T35" fmla="*/ 0 h 573"/>
                <a:gd name="T36" fmla="*/ 1 w 459"/>
                <a:gd name="T37" fmla="*/ 0 h 573"/>
                <a:gd name="T38" fmla="*/ 0 w 459"/>
                <a:gd name="T39" fmla="*/ 0 h 573"/>
                <a:gd name="T40" fmla="*/ 1 w 459"/>
                <a:gd name="T41" fmla="*/ 0 h 573"/>
                <a:gd name="T42" fmla="*/ 1 w 459"/>
                <a:gd name="T43" fmla="*/ 0 h 573"/>
                <a:gd name="T44" fmla="*/ 1 w 459"/>
                <a:gd name="T45" fmla="*/ 0 h 573"/>
                <a:gd name="T46" fmla="*/ 1 w 459"/>
                <a:gd name="T47" fmla="*/ 0 h 573"/>
                <a:gd name="T48" fmla="*/ 1 w 459"/>
                <a:gd name="T49" fmla="*/ 0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3"/>
                <a:gd name="T77" fmla="*/ 459 w 459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3">
                  <a:moveTo>
                    <a:pt x="74" y="561"/>
                  </a:moveTo>
                  <a:lnTo>
                    <a:pt x="152" y="573"/>
                  </a:lnTo>
                  <a:lnTo>
                    <a:pt x="221" y="549"/>
                  </a:lnTo>
                  <a:lnTo>
                    <a:pt x="277" y="498"/>
                  </a:lnTo>
                  <a:lnTo>
                    <a:pt x="323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1" y="116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6" y="82"/>
                  </a:lnTo>
                  <a:lnTo>
                    <a:pt x="303" y="125"/>
                  </a:lnTo>
                  <a:lnTo>
                    <a:pt x="251" y="166"/>
                  </a:lnTo>
                  <a:lnTo>
                    <a:pt x="202" y="209"/>
                  </a:lnTo>
                  <a:lnTo>
                    <a:pt x="158" y="252"/>
                  </a:lnTo>
                  <a:lnTo>
                    <a:pt x="115" y="293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1"/>
                  </a:lnTo>
                  <a:lnTo>
                    <a:pt x="14" y="527"/>
                  </a:lnTo>
                  <a:lnTo>
                    <a:pt x="39" y="547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454">
              <a:extLst>
                <a:ext uri="{FF2B5EF4-FFF2-40B4-BE49-F238E27FC236}">
                  <a16:creationId xmlns:a16="http://schemas.microsoft.com/office/drawing/2014/main" id="{7382C81D-620F-9C43-986F-6D8B9D390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" y="84"/>
              <a:ext cx="1405" cy="506"/>
            </a:xfrm>
            <a:custGeom>
              <a:avLst/>
              <a:gdLst>
                <a:gd name="T0" fmla="*/ 3 w 2811"/>
                <a:gd name="T1" fmla="*/ 0 h 1517"/>
                <a:gd name="T2" fmla="*/ 4 w 2811"/>
                <a:gd name="T3" fmla="*/ 0 h 1517"/>
                <a:gd name="T4" fmla="*/ 4 w 2811"/>
                <a:gd name="T5" fmla="*/ 0 h 1517"/>
                <a:gd name="T6" fmla="*/ 5 w 2811"/>
                <a:gd name="T7" fmla="*/ 0 h 1517"/>
                <a:gd name="T8" fmla="*/ 5 w 2811"/>
                <a:gd name="T9" fmla="*/ 0 h 1517"/>
                <a:gd name="T10" fmla="*/ 5 w 2811"/>
                <a:gd name="T11" fmla="*/ 0 h 1517"/>
                <a:gd name="T12" fmla="*/ 5 w 2811"/>
                <a:gd name="T13" fmla="*/ 0 h 1517"/>
                <a:gd name="T14" fmla="*/ 4 w 2811"/>
                <a:gd name="T15" fmla="*/ 0 h 1517"/>
                <a:gd name="T16" fmla="*/ 4 w 2811"/>
                <a:gd name="T17" fmla="*/ 0 h 1517"/>
                <a:gd name="T18" fmla="*/ 4 w 2811"/>
                <a:gd name="T19" fmla="*/ 0 h 1517"/>
                <a:gd name="T20" fmla="*/ 4 w 2811"/>
                <a:gd name="T21" fmla="*/ 0 h 1517"/>
                <a:gd name="T22" fmla="*/ 3 w 2811"/>
                <a:gd name="T23" fmla="*/ 0 h 1517"/>
                <a:gd name="T24" fmla="*/ 2 w 2811"/>
                <a:gd name="T25" fmla="*/ 0 h 1517"/>
                <a:gd name="T26" fmla="*/ 2 w 2811"/>
                <a:gd name="T27" fmla="*/ 0 h 1517"/>
                <a:gd name="T28" fmla="*/ 2 w 2811"/>
                <a:gd name="T29" fmla="*/ 0 h 1517"/>
                <a:gd name="T30" fmla="*/ 2 w 2811"/>
                <a:gd name="T31" fmla="*/ 0 h 1517"/>
                <a:gd name="T32" fmla="*/ 1 w 2811"/>
                <a:gd name="T33" fmla="*/ 0 h 1517"/>
                <a:gd name="T34" fmla="*/ 0 w 2811"/>
                <a:gd name="T35" fmla="*/ 0 h 1517"/>
                <a:gd name="T36" fmla="*/ 0 w 2811"/>
                <a:gd name="T37" fmla="*/ 0 h 1517"/>
                <a:gd name="T38" fmla="*/ 1 w 2811"/>
                <a:gd name="T39" fmla="*/ 0 h 1517"/>
                <a:gd name="T40" fmla="*/ 1 w 2811"/>
                <a:gd name="T41" fmla="*/ 0 h 1517"/>
                <a:gd name="T42" fmla="*/ 1 w 2811"/>
                <a:gd name="T43" fmla="*/ 0 h 1517"/>
                <a:gd name="T44" fmla="*/ 1 w 2811"/>
                <a:gd name="T45" fmla="*/ 0 h 1517"/>
                <a:gd name="T46" fmla="*/ 1 w 2811"/>
                <a:gd name="T47" fmla="*/ 0 h 1517"/>
                <a:gd name="T48" fmla="*/ 2 w 2811"/>
                <a:gd name="T49" fmla="*/ 0 h 1517"/>
                <a:gd name="T50" fmla="*/ 2 w 2811"/>
                <a:gd name="T51" fmla="*/ 0 h 1517"/>
                <a:gd name="T52" fmla="*/ 2 w 2811"/>
                <a:gd name="T53" fmla="*/ 0 h 1517"/>
                <a:gd name="T54" fmla="*/ 2 w 2811"/>
                <a:gd name="T55" fmla="*/ 0 h 1517"/>
                <a:gd name="T56" fmla="*/ 3 w 2811"/>
                <a:gd name="T57" fmla="*/ 0 h 1517"/>
                <a:gd name="T58" fmla="*/ 3 w 2811"/>
                <a:gd name="T59" fmla="*/ 0 h 1517"/>
                <a:gd name="T60" fmla="*/ 4 w 2811"/>
                <a:gd name="T61" fmla="*/ 0 h 1517"/>
                <a:gd name="T62" fmla="*/ 4 w 2811"/>
                <a:gd name="T63" fmla="*/ 0 h 1517"/>
                <a:gd name="T64" fmla="*/ 5 w 2811"/>
                <a:gd name="T65" fmla="*/ 0 h 1517"/>
                <a:gd name="T66" fmla="*/ 4 w 2811"/>
                <a:gd name="T67" fmla="*/ 0 h 1517"/>
                <a:gd name="T68" fmla="*/ 4 w 2811"/>
                <a:gd name="T69" fmla="*/ 0 h 1517"/>
                <a:gd name="T70" fmla="*/ 4 w 2811"/>
                <a:gd name="T71" fmla="*/ 0 h 1517"/>
                <a:gd name="T72" fmla="*/ 3 w 2811"/>
                <a:gd name="T73" fmla="*/ 0 h 1517"/>
                <a:gd name="T74" fmla="*/ 2 w 2811"/>
                <a:gd name="T75" fmla="*/ 0 h 1517"/>
                <a:gd name="T76" fmla="*/ 2 w 2811"/>
                <a:gd name="T77" fmla="*/ 0 h 1517"/>
                <a:gd name="T78" fmla="*/ 2 w 2811"/>
                <a:gd name="T79" fmla="*/ 0 h 1517"/>
                <a:gd name="T80" fmla="*/ 2 w 2811"/>
                <a:gd name="T81" fmla="*/ 0 h 1517"/>
                <a:gd name="T82" fmla="*/ 1 w 2811"/>
                <a:gd name="T83" fmla="*/ 0 h 1517"/>
                <a:gd name="T84" fmla="*/ 1 w 2811"/>
                <a:gd name="T85" fmla="*/ 0 h 1517"/>
                <a:gd name="T86" fmla="*/ 1 w 2811"/>
                <a:gd name="T87" fmla="*/ 0 h 1517"/>
                <a:gd name="T88" fmla="*/ 0 w 2811"/>
                <a:gd name="T89" fmla="*/ 0 h 1517"/>
                <a:gd name="T90" fmla="*/ 0 w 2811"/>
                <a:gd name="T91" fmla="*/ 0 h 1517"/>
                <a:gd name="T92" fmla="*/ 0 w 2811"/>
                <a:gd name="T93" fmla="*/ 0 h 1517"/>
                <a:gd name="T94" fmla="*/ 0 w 2811"/>
                <a:gd name="T95" fmla="*/ 0 h 1517"/>
                <a:gd name="T96" fmla="*/ 0 w 2811"/>
                <a:gd name="T97" fmla="*/ 0 h 1517"/>
                <a:gd name="T98" fmla="*/ 0 w 2811"/>
                <a:gd name="T99" fmla="*/ 0 h 1517"/>
                <a:gd name="T100" fmla="*/ 0 w 2811"/>
                <a:gd name="T101" fmla="*/ 0 h 1517"/>
                <a:gd name="T102" fmla="*/ 1 w 2811"/>
                <a:gd name="T103" fmla="*/ 0 h 1517"/>
                <a:gd name="T104" fmla="*/ 1 w 2811"/>
                <a:gd name="T105" fmla="*/ 0 h 1517"/>
                <a:gd name="T106" fmla="*/ 1 w 2811"/>
                <a:gd name="T107" fmla="*/ 0 h 1517"/>
                <a:gd name="T108" fmla="*/ 2 w 2811"/>
                <a:gd name="T109" fmla="*/ 0 h 1517"/>
                <a:gd name="T110" fmla="*/ 2 w 2811"/>
                <a:gd name="T111" fmla="*/ 0 h 1517"/>
                <a:gd name="T112" fmla="*/ 2 w 2811"/>
                <a:gd name="T113" fmla="*/ 0 h 1517"/>
                <a:gd name="T114" fmla="*/ 3 w 2811"/>
                <a:gd name="T115" fmla="*/ 0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1"/>
                <a:gd name="T175" fmla="*/ 0 h 1517"/>
                <a:gd name="T176" fmla="*/ 2811 w 2811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1" h="1517">
                  <a:moveTo>
                    <a:pt x="1685" y="1459"/>
                  </a:moveTo>
                  <a:lnTo>
                    <a:pt x="1726" y="1473"/>
                  </a:lnTo>
                  <a:lnTo>
                    <a:pt x="1765" y="1483"/>
                  </a:lnTo>
                  <a:lnTo>
                    <a:pt x="1844" y="1502"/>
                  </a:lnTo>
                  <a:lnTo>
                    <a:pt x="1922" y="1514"/>
                  </a:lnTo>
                  <a:lnTo>
                    <a:pt x="2000" y="1517"/>
                  </a:lnTo>
                  <a:lnTo>
                    <a:pt x="2148" y="1505"/>
                  </a:lnTo>
                  <a:lnTo>
                    <a:pt x="2288" y="1474"/>
                  </a:lnTo>
                  <a:lnTo>
                    <a:pt x="2355" y="1450"/>
                  </a:lnTo>
                  <a:lnTo>
                    <a:pt x="2418" y="1422"/>
                  </a:lnTo>
                  <a:lnTo>
                    <a:pt x="2476" y="1390"/>
                  </a:lnTo>
                  <a:lnTo>
                    <a:pt x="2533" y="1357"/>
                  </a:lnTo>
                  <a:lnTo>
                    <a:pt x="2584" y="1317"/>
                  </a:lnTo>
                  <a:lnTo>
                    <a:pt x="2632" y="1279"/>
                  </a:lnTo>
                  <a:lnTo>
                    <a:pt x="2675" y="1233"/>
                  </a:lnTo>
                  <a:lnTo>
                    <a:pt x="2712" y="1191"/>
                  </a:lnTo>
                  <a:lnTo>
                    <a:pt x="2743" y="1144"/>
                  </a:lnTo>
                  <a:lnTo>
                    <a:pt x="2770" y="1100"/>
                  </a:lnTo>
                  <a:lnTo>
                    <a:pt x="2803" y="1004"/>
                  </a:lnTo>
                  <a:lnTo>
                    <a:pt x="2811" y="913"/>
                  </a:lnTo>
                  <a:lnTo>
                    <a:pt x="2801" y="871"/>
                  </a:lnTo>
                  <a:lnTo>
                    <a:pt x="2786" y="826"/>
                  </a:lnTo>
                  <a:lnTo>
                    <a:pt x="2762" y="787"/>
                  </a:lnTo>
                  <a:lnTo>
                    <a:pt x="2748" y="768"/>
                  </a:lnTo>
                  <a:lnTo>
                    <a:pt x="2731" y="749"/>
                  </a:lnTo>
                  <a:lnTo>
                    <a:pt x="2690" y="716"/>
                  </a:lnTo>
                  <a:lnTo>
                    <a:pt x="2639" y="684"/>
                  </a:lnTo>
                  <a:lnTo>
                    <a:pt x="2612" y="669"/>
                  </a:lnTo>
                  <a:lnTo>
                    <a:pt x="2582" y="657"/>
                  </a:lnTo>
                  <a:lnTo>
                    <a:pt x="2548" y="645"/>
                  </a:lnTo>
                  <a:lnTo>
                    <a:pt x="2511" y="634"/>
                  </a:lnTo>
                  <a:lnTo>
                    <a:pt x="2434" y="615"/>
                  </a:lnTo>
                  <a:lnTo>
                    <a:pt x="2344" y="602"/>
                  </a:lnTo>
                  <a:lnTo>
                    <a:pt x="2370" y="509"/>
                  </a:lnTo>
                  <a:lnTo>
                    <a:pt x="2370" y="417"/>
                  </a:lnTo>
                  <a:lnTo>
                    <a:pt x="2359" y="375"/>
                  </a:lnTo>
                  <a:lnTo>
                    <a:pt x="2344" y="332"/>
                  </a:lnTo>
                  <a:lnTo>
                    <a:pt x="2321" y="291"/>
                  </a:lnTo>
                  <a:lnTo>
                    <a:pt x="2295" y="253"/>
                  </a:lnTo>
                  <a:lnTo>
                    <a:pt x="2264" y="217"/>
                  </a:lnTo>
                  <a:lnTo>
                    <a:pt x="2229" y="183"/>
                  </a:lnTo>
                  <a:lnTo>
                    <a:pt x="2189" y="149"/>
                  </a:lnTo>
                  <a:lnTo>
                    <a:pt x="2148" y="121"/>
                  </a:lnTo>
                  <a:lnTo>
                    <a:pt x="2102" y="96"/>
                  </a:lnTo>
                  <a:lnTo>
                    <a:pt x="2054" y="72"/>
                  </a:lnTo>
                  <a:lnTo>
                    <a:pt x="2001" y="51"/>
                  </a:lnTo>
                  <a:lnTo>
                    <a:pt x="1950" y="32"/>
                  </a:lnTo>
                  <a:lnTo>
                    <a:pt x="1895" y="19"/>
                  </a:lnTo>
                  <a:lnTo>
                    <a:pt x="1840" y="10"/>
                  </a:lnTo>
                  <a:lnTo>
                    <a:pt x="1726" y="0"/>
                  </a:lnTo>
                  <a:lnTo>
                    <a:pt x="1613" y="10"/>
                  </a:lnTo>
                  <a:lnTo>
                    <a:pt x="1504" y="38"/>
                  </a:lnTo>
                  <a:lnTo>
                    <a:pt x="1449" y="58"/>
                  </a:lnTo>
                  <a:lnTo>
                    <a:pt x="1398" y="84"/>
                  </a:lnTo>
                  <a:lnTo>
                    <a:pt x="1350" y="118"/>
                  </a:lnTo>
                  <a:lnTo>
                    <a:pt x="1300" y="155"/>
                  </a:lnTo>
                  <a:lnTo>
                    <a:pt x="1258" y="196"/>
                  </a:lnTo>
                  <a:lnTo>
                    <a:pt x="1237" y="220"/>
                  </a:lnTo>
                  <a:lnTo>
                    <a:pt x="1220" y="246"/>
                  </a:lnTo>
                  <a:lnTo>
                    <a:pt x="1182" y="301"/>
                  </a:lnTo>
                  <a:lnTo>
                    <a:pt x="1148" y="364"/>
                  </a:lnTo>
                  <a:lnTo>
                    <a:pt x="1119" y="349"/>
                  </a:lnTo>
                  <a:lnTo>
                    <a:pt x="1087" y="337"/>
                  </a:lnTo>
                  <a:lnTo>
                    <a:pt x="1030" y="315"/>
                  </a:lnTo>
                  <a:lnTo>
                    <a:pt x="974" y="301"/>
                  </a:lnTo>
                  <a:lnTo>
                    <a:pt x="921" y="287"/>
                  </a:lnTo>
                  <a:lnTo>
                    <a:pt x="825" y="276"/>
                  </a:lnTo>
                  <a:lnTo>
                    <a:pt x="738" y="282"/>
                  </a:lnTo>
                  <a:lnTo>
                    <a:pt x="663" y="298"/>
                  </a:lnTo>
                  <a:lnTo>
                    <a:pt x="598" y="327"/>
                  </a:lnTo>
                  <a:lnTo>
                    <a:pt x="543" y="364"/>
                  </a:lnTo>
                  <a:lnTo>
                    <a:pt x="497" y="409"/>
                  </a:lnTo>
                  <a:lnTo>
                    <a:pt x="462" y="457"/>
                  </a:lnTo>
                  <a:lnTo>
                    <a:pt x="438" y="511"/>
                  </a:lnTo>
                  <a:lnTo>
                    <a:pt x="418" y="619"/>
                  </a:lnTo>
                  <a:lnTo>
                    <a:pt x="421" y="671"/>
                  </a:lnTo>
                  <a:lnTo>
                    <a:pt x="437" y="718"/>
                  </a:lnTo>
                  <a:lnTo>
                    <a:pt x="459" y="759"/>
                  </a:lnTo>
                  <a:lnTo>
                    <a:pt x="490" y="792"/>
                  </a:lnTo>
                  <a:lnTo>
                    <a:pt x="524" y="818"/>
                  </a:lnTo>
                  <a:lnTo>
                    <a:pt x="548" y="829"/>
                  </a:lnTo>
                  <a:lnTo>
                    <a:pt x="574" y="838"/>
                  </a:lnTo>
                  <a:lnTo>
                    <a:pt x="637" y="850"/>
                  </a:lnTo>
                  <a:lnTo>
                    <a:pt x="707" y="846"/>
                  </a:lnTo>
                  <a:lnTo>
                    <a:pt x="678" y="809"/>
                  </a:lnTo>
                  <a:lnTo>
                    <a:pt x="656" y="771"/>
                  </a:lnTo>
                  <a:lnTo>
                    <a:pt x="625" y="705"/>
                  </a:lnTo>
                  <a:lnTo>
                    <a:pt x="616" y="645"/>
                  </a:lnTo>
                  <a:lnTo>
                    <a:pt x="625" y="591"/>
                  </a:lnTo>
                  <a:lnTo>
                    <a:pt x="635" y="566"/>
                  </a:lnTo>
                  <a:lnTo>
                    <a:pt x="650" y="546"/>
                  </a:lnTo>
                  <a:lnTo>
                    <a:pt x="666" y="525"/>
                  </a:lnTo>
                  <a:lnTo>
                    <a:pt x="685" y="508"/>
                  </a:lnTo>
                  <a:lnTo>
                    <a:pt x="734" y="477"/>
                  </a:lnTo>
                  <a:lnTo>
                    <a:pt x="762" y="464"/>
                  </a:lnTo>
                  <a:lnTo>
                    <a:pt x="789" y="453"/>
                  </a:lnTo>
                  <a:lnTo>
                    <a:pt x="852" y="440"/>
                  </a:lnTo>
                  <a:lnTo>
                    <a:pt x="919" y="433"/>
                  </a:lnTo>
                  <a:lnTo>
                    <a:pt x="1057" y="446"/>
                  </a:lnTo>
                  <a:lnTo>
                    <a:pt x="1122" y="467"/>
                  </a:lnTo>
                  <a:lnTo>
                    <a:pt x="1184" y="494"/>
                  </a:lnTo>
                  <a:lnTo>
                    <a:pt x="1239" y="532"/>
                  </a:lnTo>
                  <a:lnTo>
                    <a:pt x="1285" y="580"/>
                  </a:lnTo>
                  <a:lnTo>
                    <a:pt x="1275" y="489"/>
                  </a:lnTo>
                  <a:lnTo>
                    <a:pt x="1288" y="407"/>
                  </a:lnTo>
                  <a:lnTo>
                    <a:pt x="1302" y="371"/>
                  </a:lnTo>
                  <a:lnTo>
                    <a:pt x="1321" y="335"/>
                  </a:lnTo>
                  <a:lnTo>
                    <a:pt x="1343" y="306"/>
                  </a:lnTo>
                  <a:lnTo>
                    <a:pt x="1372" y="277"/>
                  </a:lnTo>
                  <a:lnTo>
                    <a:pt x="1401" y="252"/>
                  </a:lnTo>
                  <a:lnTo>
                    <a:pt x="1433" y="231"/>
                  </a:lnTo>
                  <a:lnTo>
                    <a:pt x="1468" y="212"/>
                  </a:lnTo>
                  <a:lnTo>
                    <a:pt x="1507" y="196"/>
                  </a:lnTo>
                  <a:lnTo>
                    <a:pt x="1546" y="185"/>
                  </a:lnTo>
                  <a:lnTo>
                    <a:pt x="1587" y="176"/>
                  </a:lnTo>
                  <a:lnTo>
                    <a:pt x="1671" y="168"/>
                  </a:lnTo>
                  <a:lnTo>
                    <a:pt x="1757" y="173"/>
                  </a:lnTo>
                  <a:lnTo>
                    <a:pt x="1840" y="194"/>
                  </a:lnTo>
                  <a:lnTo>
                    <a:pt x="1880" y="209"/>
                  </a:lnTo>
                  <a:lnTo>
                    <a:pt x="1916" y="229"/>
                  </a:lnTo>
                  <a:lnTo>
                    <a:pt x="1987" y="277"/>
                  </a:lnTo>
                  <a:lnTo>
                    <a:pt x="2017" y="310"/>
                  </a:lnTo>
                  <a:lnTo>
                    <a:pt x="2042" y="345"/>
                  </a:lnTo>
                  <a:lnTo>
                    <a:pt x="2087" y="427"/>
                  </a:lnTo>
                  <a:lnTo>
                    <a:pt x="2112" y="525"/>
                  </a:lnTo>
                  <a:lnTo>
                    <a:pt x="2116" y="643"/>
                  </a:lnTo>
                  <a:lnTo>
                    <a:pt x="2309" y="672"/>
                  </a:lnTo>
                  <a:lnTo>
                    <a:pt x="2384" y="696"/>
                  </a:lnTo>
                  <a:lnTo>
                    <a:pt x="2448" y="722"/>
                  </a:lnTo>
                  <a:lnTo>
                    <a:pt x="2539" y="785"/>
                  </a:lnTo>
                  <a:lnTo>
                    <a:pt x="2586" y="857"/>
                  </a:lnTo>
                  <a:lnTo>
                    <a:pt x="2591" y="936"/>
                  </a:lnTo>
                  <a:lnTo>
                    <a:pt x="2582" y="975"/>
                  </a:lnTo>
                  <a:lnTo>
                    <a:pt x="2564" y="1014"/>
                  </a:lnTo>
                  <a:lnTo>
                    <a:pt x="2539" y="1053"/>
                  </a:lnTo>
                  <a:lnTo>
                    <a:pt x="2506" y="1093"/>
                  </a:lnTo>
                  <a:lnTo>
                    <a:pt x="2466" y="1129"/>
                  </a:lnTo>
                  <a:lnTo>
                    <a:pt x="2420" y="1163"/>
                  </a:lnTo>
                  <a:lnTo>
                    <a:pt x="2370" y="1195"/>
                  </a:lnTo>
                  <a:lnTo>
                    <a:pt x="2314" y="1223"/>
                  </a:lnTo>
                  <a:lnTo>
                    <a:pt x="2283" y="1235"/>
                  </a:lnTo>
                  <a:lnTo>
                    <a:pt x="2253" y="1247"/>
                  </a:lnTo>
                  <a:lnTo>
                    <a:pt x="2188" y="1269"/>
                  </a:lnTo>
                  <a:lnTo>
                    <a:pt x="2121" y="1284"/>
                  </a:lnTo>
                  <a:lnTo>
                    <a:pt x="2050" y="1295"/>
                  </a:lnTo>
                  <a:lnTo>
                    <a:pt x="1904" y="1300"/>
                  </a:lnTo>
                  <a:lnTo>
                    <a:pt x="1751" y="1276"/>
                  </a:lnTo>
                  <a:lnTo>
                    <a:pt x="1675" y="1254"/>
                  </a:lnTo>
                  <a:lnTo>
                    <a:pt x="1639" y="1240"/>
                  </a:lnTo>
                  <a:lnTo>
                    <a:pt x="1600" y="1223"/>
                  </a:lnTo>
                  <a:lnTo>
                    <a:pt x="1526" y="1184"/>
                  </a:lnTo>
                  <a:lnTo>
                    <a:pt x="1490" y="1161"/>
                  </a:lnTo>
                  <a:lnTo>
                    <a:pt x="1454" y="1135"/>
                  </a:lnTo>
                  <a:lnTo>
                    <a:pt x="1418" y="1107"/>
                  </a:lnTo>
                  <a:lnTo>
                    <a:pt x="1384" y="1077"/>
                  </a:lnTo>
                  <a:lnTo>
                    <a:pt x="1350" y="1044"/>
                  </a:lnTo>
                  <a:lnTo>
                    <a:pt x="1316" y="1006"/>
                  </a:lnTo>
                  <a:lnTo>
                    <a:pt x="1326" y="1053"/>
                  </a:lnTo>
                  <a:lnTo>
                    <a:pt x="1317" y="1096"/>
                  </a:lnTo>
                  <a:lnTo>
                    <a:pt x="1297" y="1137"/>
                  </a:lnTo>
                  <a:lnTo>
                    <a:pt x="1285" y="1156"/>
                  </a:lnTo>
                  <a:lnTo>
                    <a:pt x="1266" y="1175"/>
                  </a:lnTo>
                  <a:lnTo>
                    <a:pt x="1227" y="1208"/>
                  </a:lnTo>
                  <a:lnTo>
                    <a:pt x="1179" y="1235"/>
                  </a:lnTo>
                  <a:lnTo>
                    <a:pt x="1153" y="1249"/>
                  </a:lnTo>
                  <a:lnTo>
                    <a:pt x="1126" y="1260"/>
                  </a:lnTo>
                  <a:lnTo>
                    <a:pt x="1073" y="1276"/>
                  </a:lnTo>
                  <a:lnTo>
                    <a:pt x="1016" y="1286"/>
                  </a:lnTo>
                  <a:lnTo>
                    <a:pt x="960" y="1288"/>
                  </a:lnTo>
                  <a:lnTo>
                    <a:pt x="861" y="1264"/>
                  </a:lnTo>
                  <a:lnTo>
                    <a:pt x="789" y="1197"/>
                  </a:lnTo>
                  <a:lnTo>
                    <a:pt x="762" y="1083"/>
                  </a:lnTo>
                  <a:lnTo>
                    <a:pt x="706" y="1113"/>
                  </a:lnTo>
                  <a:lnTo>
                    <a:pt x="656" y="1137"/>
                  </a:lnTo>
                  <a:lnTo>
                    <a:pt x="606" y="1156"/>
                  </a:lnTo>
                  <a:lnTo>
                    <a:pt x="560" y="1170"/>
                  </a:lnTo>
                  <a:lnTo>
                    <a:pt x="478" y="1189"/>
                  </a:lnTo>
                  <a:lnTo>
                    <a:pt x="406" y="1192"/>
                  </a:lnTo>
                  <a:lnTo>
                    <a:pt x="347" y="1185"/>
                  </a:lnTo>
                  <a:lnTo>
                    <a:pt x="299" y="1168"/>
                  </a:lnTo>
                  <a:lnTo>
                    <a:pt x="235" y="1109"/>
                  </a:lnTo>
                  <a:lnTo>
                    <a:pt x="217" y="1031"/>
                  </a:lnTo>
                  <a:lnTo>
                    <a:pt x="222" y="990"/>
                  </a:lnTo>
                  <a:lnTo>
                    <a:pt x="241" y="947"/>
                  </a:lnTo>
                  <a:lnTo>
                    <a:pt x="271" y="908"/>
                  </a:lnTo>
                  <a:lnTo>
                    <a:pt x="290" y="887"/>
                  </a:lnTo>
                  <a:lnTo>
                    <a:pt x="310" y="871"/>
                  </a:lnTo>
                  <a:lnTo>
                    <a:pt x="362" y="841"/>
                  </a:lnTo>
                  <a:lnTo>
                    <a:pt x="391" y="828"/>
                  </a:lnTo>
                  <a:lnTo>
                    <a:pt x="423" y="816"/>
                  </a:lnTo>
                  <a:lnTo>
                    <a:pt x="332" y="818"/>
                  </a:lnTo>
                  <a:lnTo>
                    <a:pt x="247" y="835"/>
                  </a:lnTo>
                  <a:lnTo>
                    <a:pt x="107" y="910"/>
                  </a:lnTo>
                  <a:lnTo>
                    <a:pt x="55" y="960"/>
                  </a:lnTo>
                  <a:lnTo>
                    <a:pt x="16" y="1018"/>
                  </a:lnTo>
                  <a:lnTo>
                    <a:pt x="0" y="1077"/>
                  </a:lnTo>
                  <a:lnTo>
                    <a:pt x="0" y="1139"/>
                  </a:lnTo>
                  <a:lnTo>
                    <a:pt x="0" y="1195"/>
                  </a:lnTo>
                  <a:lnTo>
                    <a:pt x="10" y="1223"/>
                  </a:lnTo>
                  <a:lnTo>
                    <a:pt x="29" y="1247"/>
                  </a:lnTo>
                  <a:lnTo>
                    <a:pt x="54" y="1271"/>
                  </a:lnTo>
                  <a:lnTo>
                    <a:pt x="81" y="1291"/>
                  </a:lnTo>
                  <a:lnTo>
                    <a:pt x="116" y="1310"/>
                  </a:lnTo>
                  <a:lnTo>
                    <a:pt x="157" y="1325"/>
                  </a:lnTo>
                  <a:lnTo>
                    <a:pt x="204" y="1336"/>
                  </a:lnTo>
                  <a:lnTo>
                    <a:pt x="258" y="1344"/>
                  </a:lnTo>
                  <a:lnTo>
                    <a:pt x="384" y="1348"/>
                  </a:lnTo>
                  <a:lnTo>
                    <a:pt x="538" y="1331"/>
                  </a:lnTo>
                  <a:lnTo>
                    <a:pt x="628" y="1314"/>
                  </a:lnTo>
                  <a:lnTo>
                    <a:pt x="722" y="1291"/>
                  </a:lnTo>
                  <a:lnTo>
                    <a:pt x="741" y="1317"/>
                  </a:lnTo>
                  <a:lnTo>
                    <a:pt x="763" y="1342"/>
                  </a:lnTo>
                  <a:lnTo>
                    <a:pt x="784" y="1363"/>
                  </a:lnTo>
                  <a:lnTo>
                    <a:pt x="806" y="1382"/>
                  </a:lnTo>
                  <a:lnTo>
                    <a:pt x="852" y="1411"/>
                  </a:lnTo>
                  <a:lnTo>
                    <a:pt x="877" y="1424"/>
                  </a:lnTo>
                  <a:lnTo>
                    <a:pt x="903" y="1433"/>
                  </a:lnTo>
                  <a:lnTo>
                    <a:pt x="953" y="1447"/>
                  </a:lnTo>
                  <a:lnTo>
                    <a:pt x="1003" y="1452"/>
                  </a:lnTo>
                  <a:lnTo>
                    <a:pt x="1105" y="1442"/>
                  </a:lnTo>
                  <a:lnTo>
                    <a:pt x="1199" y="1413"/>
                  </a:lnTo>
                  <a:lnTo>
                    <a:pt x="1278" y="1366"/>
                  </a:lnTo>
                  <a:lnTo>
                    <a:pt x="1340" y="1310"/>
                  </a:lnTo>
                  <a:lnTo>
                    <a:pt x="1374" y="1247"/>
                  </a:lnTo>
                  <a:lnTo>
                    <a:pt x="1394" y="1262"/>
                  </a:lnTo>
                  <a:lnTo>
                    <a:pt x="1430" y="1288"/>
                  </a:lnTo>
                  <a:lnTo>
                    <a:pt x="1480" y="1320"/>
                  </a:lnTo>
                  <a:lnTo>
                    <a:pt x="1529" y="1355"/>
                  </a:lnTo>
                  <a:lnTo>
                    <a:pt x="1582" y="1389"/>
                  </a:lnTo>
                  <a:lnTo>
                    <a:pt x="1628" y="1420"/>
                  </a:lnTo>
                  <a:lnTo>
                    <a:pt x="1685" y="1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455">
              <a:extLst>
                <a:ext uri="{FF2B5EF4-FFF2-40B4-BE49-F238E27FC236}">
                  <a16:creationId xmlns:a16="http://schemas.microsoft.com/office/drawing/2014/main" id="{EDFC920D-3416-9D45-BC05-337DB1A12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641"/>
              <a:ext cx="229" cy="191"/>
            </a:xfrm>
            <a:custGeom>
              <a:avLst/>
              <a:gdLst>
                <a:gd name="T0" fmla="*/ 0 w 460"/>
                <a:gd name="T1" fmla="*/ 0 h 573"/>
                <a:gd name="T2" fmla="*/ 0 w 460"/>
                <a:gd name="T3" fmla="*/ 0 h 573"/>
                <a:gd name="T4" fmla="*/ 0 w 460"/>
                <a:gd name="T5" fmla="*/ 0 h 573"/>
                <a:gd name="T6" fmla="*/ 0 w 460"/>
                <a:gd name="T7" fmla="*/ 0 h 573"/>
                <a:gd name="T8" fmla="*/ 0 w 460"/>
                <a:gd name="T9" fmla="*/ 0 h 573"/>
                <a:gd name="T10" fmla="*/ 0 w 460"/>
                <a:gd name="T11" fmla="*/ 0 h 573"/>
                <a:gd name="T12" fmla="*/ 0 w 460"/>
                <a:gd name="T13" fmla="*/ 0 h 573"/>
                <a:gd name="T14" fmla="*/ 0 w 460"/>
                <a:gd name="T15" fmla="*/ 0 h 573"/>
                <a:gd name="T16" fmla="*/ 0 w 460"/>
                <a:gd name="T17" fmla="*/ 0 h 573"/>
                <a:gd name="T18" fmla="*/ 0 w 460"/>
                <a:gd name="T19" fmla="*/ 0 h 573"/>
                <a:gd name="T20" fmla="*/ 0 w 460"/>
                <a:gd name="T21" fmla="*/ 0 h 573"/>
                <a:gd name="T22" fmla="*/ 0 w 460"/>
                <a:gd name="T23" fmla="*/ 0 h 573"/>
                <a:gd name="T24" fmla="*/ 0 w 460"/>
                <a:gd name="T25" fmla="*/ 0 h 573"/>
                <a:gd name="T26" fmla="*/ 0 w 460"/>
                <a:gd name="T27" fmla="*/ 0 h 573"/>
                <a:gd name="T28" fmla="*/ 0 w 460"/>
                <a:gd name="T29" fmla="*/ 0 h 573"/>
                <a:gd name="T30" fmla="*/ 0 w 460"/>
                <a:gd name="T31" fmla="*/ 0 h 573"/>
                <a:gd name="T32" fmla="*/ 0 w 460"/>
                <a:gd name="T33" fmla="*/ 0 h 573"/>
                <a:gd name="T34" fmla="*/ 0 w 460"/>
                <a:gd name="T35" fmla="*/ 0 h 573"/>
                <a:gd name="T36" fmla="*/ 0 w 460"/>
                <a:gd name="T37" fmla="*/ 0 h 573"/>
                <a:gd name="T38" fmla="*/ 0 w 460"/>
                <a:gd name="T39" fmla="*/ 0 h 573"/>
                <a:gd name="T40" fmla="*/ 0 w 460"/>
                <a:gd name="T41" fmla="*/ 0 h 573"/>
                <a:gd name="T42" fmla="*/ 0 w 460"/>
                <a:gd name="T43" fmla="*/ 0 h 573"/>
                <a:gd name="T44" fmla="*/ 0 w 460"/>
                <a:gd name="T45" fmla="*/ 0 h 573"/>
                <a:gd name="T46" fmla="*/ 0 w 460"/>
                <a:gd name="T47" fmla="*/ 0 h 573"/>
                <a:gd name="T48" fmla="*/ 0 w 460"/>
                <a:gd name="T49" fmla="*/ 0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573"/>
                <a:gd name="T77" fmla="*/ 460 w 460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573">
                  <a:moveTo>
                    <a:pt x="75" y="561"/>
                  </a:moveTo>
                  <a:lnTo>
                    <a:pt x="152" y="573"/>
                  </a:lnTo>
                  <a:lnTo>
                    <a:pt x="222" y="549"/>
                  </a:lnTo>
                  <a:lnTo>
                    <a:pt x="277" y="498"/>
                  </a:lnTo>
                  <a:lnTo>
                    <a:pt x="324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2" y="116"/>
                  </a:lnTo>
                  <a:lnTo>
                    <a:pt x="460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4" y="125"/>
                  </a:lnTo>
                  <a:lnTo>
                    <a:pt x="251" y="166"/>
                  </a:lnTo>
                  <a:lnTo>
                    <a:pt x="203" y="209"/>
                  </a:lnTo>
                  <a:lnTo>
                    <a:pt x="159" y="253"/>
                  </a:lnTo>
                  <a:lnTo>
                    <a:pt x="116" y="294"/>
                  </a:lnTo>
                  <a:lnTo>
                    <a:pt x="78" y="332"/>
                  </a:lnTo>
                  <a:lnTo>
                    <a:pt x="49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3"/>
                  </a:lnTo>
                  <a:lnTo>
                    <a:pt x="15" y="527"/>
                  </a:lnTo>
                  <a:lnTo>
                    <a:pt x="39" y="547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456">
              <a:extLst>
                <a:ext uri="{FF2B5EF4-FFF2-40B4-BE49-F238E27FC236}">
                  <a16:creationId xmlns:a16="http://schemas.microsoft.com/office/drawing/2014/main" id="{D5A73242-9664-A147-AD73-286DCFF4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" y="590"/>
              <a:ext cx="231" cy="190"/>
            </a:xfrm>
            <a:custGeom>
              <a:avLst/>
              <a:gdLst>
                <a:gd name="T0" fmla="*/ 1 w 462"/>
                <a:gd name="T1" fmla="*/ 0 h 570"/>
                <a:gd name="T2" fmla="*/ 1 w 462"/>
                <a:gd name="T3" fmla="*/ 0 h 570"/>
                <a:gd name="T4" fmla="*/ 1 w 462"/>
                <a:gd name="T5" fmla="*/ 0 h 570"/>
                <a:gd name="T6" fmla="*/ 1 w 462"/>
                <a:gd name="T7" fmla="*/ 0 h 570"/>
                <a:gd name="T8" fmla="*/ 1 w 462"/>
                <a:gd name="T9" fmla="*/ 0 h 570"/>
                <a:gd name="T10" fmla="*/ 1 w 462"/>
                <a:gd name="T11" fmla="*/ 0 h 570"/>
                <a:gd name="T12" fmla="*/ 1 w 462"/>
                <a:gd name="T13" fmla="*/ 0 h 570"/>
                <a:gd name="T14" fmla="*/ 1 w 462"/>
                <a:gd name="T15" fmla="*/ 0 h 570"/>
                <a:gd name="T16" fmla="*/ 1 w 462"/>
                <a:gd name="T17" fmla="*/ 0 h 570"/>
                <a:gd name="T18" fmla="*/ 1 w 462"/>
                <a:gd name="T19" fmla="*/ 0 h 570"/>
                <a:gd name="T20" fmla="*/ 1 w 462"/>
                <a:gd name="T21" fmla="*/ 0 h 570"/>
                <a:gd name="T22" fmla="*/ 1 w 462"/>
                <a:gd name="T23" fmla="*/ 0 h 570"/>
                <a:gd name="T24" fmla="*/ 1 w 462"/>
                <a:gd name="T25" fmla="*/ 0 h 570"/>
                <a:gd name="T26" fmla="*/ 1 w 462"/>
                <a:gd name="T27" fmla="*/ 0 h 570"/>
                <a:gd name="T28" fmla="*/ 1 w 462"/>
                <a:gd name="T29" fmla="*/ 0 h 570"/>
                <a:gd name="T30" fmla="*/ 1 w 462"/>
                <a:gd name="T31" fmla="*/ 0 h 570"/>
                <a:gd name="T32" fmla="*/ 1 w 462"/>
                <a:gd name="T33" fmla="*/ 0 h 570"/>
                <a:gd name="T34" fmla="*/ 1 w 462"/>
                <a:gd name="T35" fmla="*/ 0 h 570"/>
                <a:gd name="T36" fmla="*/ 1 w 462"/>
                <a:gd name="T37" fmla="*/ 0 h 570"/>
                <a:gd name="T38" fmla="*/ 0 w 462"/>
                <a:gd name="T39" fmla="*/ 0 h 570"/>
                <a:gd name="T40" fmla="*/ 1 w 462"/>
                <a:gd name="T41" fmla="*/ 0 h 570"/>
                <a:gd name="T42" fmla="*/ 1 w 462"/>
                <a:gd name="T43" fmla="*/ 0 h 570"/>
                <a:gd name="T44" fmla="*/ 1 w 462"/>
                <a:gd name="T45" fmla="*/ 0 h 570"/>
                <a:gd name="T46" fmla="*/ 1 w 462"/>
                <a:gd name="T47" fmla="*/ 0 h 570"/>
                <a:gd name="T48" fmla="*/ 1 w 462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2"/>
                <a:gd name="T76" fmla="*/ 0 h 570"/>
                <a:gd name="T77" fmla="*/ 462 w 462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2" h="570">
                  <a:moveTo>
                    <a:pt x="77" y="561"/>
                  </a:moveTo>
                  <a:lnTo>
                    <a:pt x="154" y="570"/>
                  </a:lnTo>
                  <a:lnTo>
                    <a:pt x="221" y="548"/>
                  </a:lnTo>
                  <a:lnTo>
                    <a:pt x="277" y="496"/>
                  </a:lnTo>
                  <a:lnTo>
                    <a:pt x="325" y="423"/>
                  </a:lnTo>
                  <a:lnTo>
                    <a:pt x="366" y="332"/>
                  </a:lnTo>
                  <a:lnTo>
                    <a:pt x="402" y="227"/>
                  </a:lnTo>
                  <a:lnTo>
                    <a:pt x="431" y="113"/>
                  </a:lnTo>
                  <a:lnTo>
                    <a:pt x="462" y="0"/>
                  </a:lnTo>
                  <a:lnTo>
                    <a:pt x="409" y="39"/>
                  </a:lnTo>
                  <a:lnTo>
                    <a:pt x="356" y="82"/>
                  </a:lnTo>
                  <a:lnTo>
                    <a:pt x="303" y="123"/>
                  </a:lnTo>
                  <a:lnTo>
                    <a:pt x="253" y="166"/>
                  </a:lnTo>
                  <a:lnTo>
                    <a:pt x="204" y="209"/>
                  </a:lnTo>
                  <a:lnTo>
                    <a:pt x="158" y="250"/>
                  </a:lnTo>
                  <a:lnTo>
                    <a:pt x="118" y="291"/>
                  </a:lnTo>
                  <a:lnTo>
                    <a:pt x="81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4" y="499"/>
                  </a:lnTo>
                  <a:lnTo>
                    <a:pt x="17" y="524"/>
                  </a:lnTo>
                  <a:lnTo>
                    <a:pt x="41" y="544"/>
                  </a:lnTo>
                  <a:lnTo>
                    <a:pt x="77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457">
              <a:extLst>
                <a:ext uri="{FF2B5EF4-FFF2-40B4-BE49-F238E27FC236}">
                  <a16:creationId xmlns:a16="http://schemas.microsoft.com/office/drawing/2014/main" id="{73E6FB65-9C82-EF4A-9E33-106D7C54F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" y="645"/>
              <a:ext cx="230" cy="190"/>
            </a:xfrm>
            <a:custGeom>
              <a:avLst/>
              <a:gdLst>
                <a:gd name="T0" fmla="*/ 0 w 461"/>
                <a:gd name="T1" fmla="*/ 0 h 570"/>
                <a:gd name="T2" fmla="*/ 0 w 461"/>
                <a:gd name="T3" fmla="*/ 0 h 570"/>
                <a:gd name="T4" fmla="*/ 0 w 461"/>
                <a:gd name="T5" fmla="*/ 0 h 570"/>
                <a:gd name="T6" fmla="*/ 0 w 461"/>
                <a:gd name="T7" fmla="*/ 0 h 570"/>
                <a:gd name="T8" fmla="*/ 0 w 461"/>
                <a:gd name="T9" fmla="*/ 0 h 570"/>
                <a:gd name="T10" fmla="*/ 0 w 461"/>
                <a:gd name="T11" fmla="*/ 0 h 570"/>
                <a:gd name="T12" fmla="*/ 0 w 461"/>
                <a:gd name="T13" fmla="*/ 0 h 570"/>
                <a:gd name="T14" fmla="*/ 0 w 461"/>
                <a:gd name="T15" fmla="*/ 0 h 570"/>
                <a:gd name="T16" fmla="*/ 0 w 461"/>
                <a:gd name="T17" fmla="*/ 0 h 570"/>
                <a:gd name="T18" fmla="*/ 0 w 461"/>
                <a:gd name="T19" fmla="*/ 0 h 570"/>
                <a:gd name="T20" fmla="*/ 0 w 461"/>
                <a:gd name="T21" fmla="*/ 0 h 570"/>
                <a:gd name="T22" fmla="*/ 0 w 461"/>
                <a:gd name="T23" fmla="*/ 0 h 570"/>
                <a:gd name="T24" fmla="*/ 0 w 461"/>
                <a:gd name="T25" fmla="*/ 0 h 570"/>
                <a:gd name="T26" fmla="*/ 0 w 461"/>
                <a:gd name="T27" fmla="*/ 0 h 570"/>
                <a:gd name="T28" fmla="*/ 0 w 461"/>
                <a:gd name="T29" fmla="*/ 0 h 570"/>
                <a:gd name="T30" fmla="*/ 0 w 461"/>
                <a:gd name="T31" fmla="*/ 0 h 570"/>
                <a:gd name="T32" fmla="*/ 0 w 461"/>
                <a:gd name="T33" fmla="*/ 0 h 570"/>
                <a:gd name="T34" fmla="*/ 0 w 461"/>
                <a:gd name="T35" fmla="*/ 0 h 570"/>
                <a:gd name="T36" fmla="*/ 0 w 461"/>
                <a:gd name="T37" fmla="*/ 0 h 570"/>
                <a:gd name="T38" fmla="*/ 0 w 461"/>
                <a:gd name="T39" fmla="*/ 0 h 570"/>
                <a:gd name="T40" fmla="*/ 0 w 461"/>
                <a:gd name="T41" fmla="*/ 0 h 570"/>
                <a:gd name="T42" fmla="*/ 0 w 461"/>
                <a:gd name="T43" fmla="*/ 0 h 570"/>
                <a:gd name="T44" fmla="*/ 0 w 461"/>
                <a:gd name="T45" fmla="*/ 0 h 570"/>
                <a:gd name="T46" fmla="*/ 0 w 461"/>
                <a:gd name="T47" fmla="*/ 0 h 570"/>
                <a:gd name="T48" fmla="*/ 0 w 461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59"/>
                  </a:moveTo>
                  <a:lnTo>
                    <a:pt x="154" y="570"/>
                  </a:lnTo>
                  <a:lnTo>
                    <a:pt x="222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0"/>
                  </a:lnTo>
                  <a:lnTo>
                    <a:pt x="400" y="226"/>
                  </a:lnTo>
                  <a:lnTo>
                    <a:pt x="431" y="113"/>
                  </a:lnTo>
                  <a:lnTo>
                    <a:pt x="461" y="0"/>
                  </a:lnTo>
                  <a:lnTo>
                    <a:pt x="408" y="39"/>
                  </a:lnTo>
                  <a:lnTo>
                    <a:pt x="355" y="80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3" y="207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0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499"/>
                  </a:lnTo>
                  <a:lnTo>
                    <a:pt x="15" y="523"/>
                  </a:lnTo>
                  <a:lnTo>
                    <a:pt x="39" y="544"/>
                  </a:lnTo>
                  <a:lnTo>
                    <a:pt x="76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6" name="Freeform 471">
            <a:extLst>
              <a:ext uri="{FF2B5EF4-FFF2-40B4-BE49-F238E27FC236}">
                <a16:creationId xmlns:a16="http://schemas.microsoft.com/office/drawing/2014/main" id="{E20F5C4D-F388-7949-829A-4C20CD7D7436}"/>
              </a:ext>
            </a:extLst>
          </p:cNvPr>
          <p:cNvSpPr>
            <a:spLocks/>
          </p:cNvSpPr>
          <p:nvPr/>
        </p:nvSpPr>
        <p:spPr bwMode="auto">
          <a:xfrm>
            <a:off x="11508495" y="5114240"/>
            <a:ext cx="700434" cy="152360"/>
          </a:xfrm>
          <a:custGeom>
            <a:avLst/>
            <a:gdLst>
              <a:gd name="T0" fmla="*/ 0 w 372"/>
              <a:gd name="T1" fmla="*/ 2147483646 h 72"/>
              <a:gd name="T2" fmla="*/ 2147483646 w 372"/>
              <a:gd name="T3" fmla="*/ 2147483646 h 72"/>
              <a:gd name="T4" fmla="*/ 2147483646 w 372"/>
              <a:gd name="T5" fmla="*/ 2147483646 h 72"/>
              <a:gd name="T6" fmla="*/ 2147483646 w 372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  <a:gd name="T12" fmla="*/ 0 w 372"/>
              <a:gd name="T13" fmla="*/ 0 h 72"/>
              <a:gd name="T14" fmla="*/ 372 w 372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2" h="72">
                <a:moveTo>
                  <a:pt x="0" y="72"/>
                </a:moveTo>
                <a:cubicBezTo>
                  <a:pt x="52" y="56"/>
                  <a:pt x="105" y="40"/>
                  <a:pt x="150" y="30"/>
                </a:cubicBezTo>
                <a:cubicBezTo>
                  <a:pt x="195" y="20"/>
                  <a:pt x="233" y="17"/>
                  <a:pt x="270" y="12"/>
                </a:cubicBezTo>
                <a:cubicBezTo>
                  <a:pt x="307" y="7"/>
                  <a:pt x="351" y="2"/>
                  <a:pt x="372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7" name="Text Box 472">
            <a:extLst>
              <a:ext uri="{FF2B5EF4-FFF2-40B4-BE49-F238E27FC236}">
                <a16:creationId xmlns:a16="http://schemas.microsoft.com/office/drawing/2014/main" id="{0190E862-B918-6B46-8540-58C96F6F41BC}"/>
              </a:ext>
            </a:extLst>
          </p:cNvPr>
          <p:cNvSpPr txBox="1">
            <a:spLocks noChangeArrowheads="1"/>
          </p:cNvSpPr>
          <p:nvPr/>
        </p:nvSpPr>
        <p:spPr bwMode="auto">
          <a:xfrm rot="21549028">
            <a:off x="875014" y="3283237"/>
            <a:ext cx="1771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Aerobic Soil</a:t>
            </a:r>
          </a:p>
        </p:txBody>
      </p:sp>
      <p:sp>
        <p:nvSpPr>
          <p:cNvPr id="468" name="Freeform 473">
            <a:extLst>
              <a:ext uri="{FF2B5EF4-FFF2-40B4-BE49-F238E27FC236}">
                <a16:creationId xmlns:a16="http://schemas.microsoft.com/office/drawing/2014/main" id="{3EBC9211-367F-B24B-A1AD-48ECA2612882}"/>
              </a:ext>
            </a:extLst>
          </p:cNvPr>
          <p:cNvSpPr>
            <a:spLocks/>
          </p:cNvSpPr>
          <p:nvPr/>
        </p:nvSpPr>
        <p:spPr bwMode="auto">
          <a:xfrm>
            <a:off x="-31215" y="5261194"/>
            <a:ext cx="1556314" cy="420564"/>
          </a:xfrm>
          <a:custGeom>
            <a:avLst/>
            <a:gdLst>
              <a:gd name="T0" fmla="*/ 0 w 1343"/>
              <a:gd name="T1" fmla="*/ 0 h 403"/>
              <a:gd name="T2" fmla="*/ 2147483646 w 1343"/>
              <a:gd name="T3" fmla="*/ 2147483646 h 403"/>
              <a:gd name="T4" fmla="*/ 2147483646 w 1343"/>
              <a:gd name="T5" fmla="*/ 2147483646 h 403"/>
              <a:gd name="T6" fmla="*/ 2147483646 w 1343"/>
              <a:gd name="T7" fmla="*/ 2147483646 h 403"/>
              <a:gd name="T8" fmla="*/ 2147483646 w 1343"/>
              <a:gd name="T9" fmla="*/ 2147483646 h 403"/>
              <a:gd name="T10" fmla="*/ 2147483646 w 1343"/>
              <a:gd name="T11" fmla="*/ 2147483646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3"/>
              <a:gd name="T19" fmla="*/ 0 h 403"/>
              <a:gd name="T20" fmla="*/ 1343 w 1343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3" h="403">
                <a:moveTo>
                  <a:pt x="0" y="0"/>
                </a:moveTo>
                <a:cubicBezTo>
                  <a:pt x="69" y="35"/>
                  <a:pt x="286" y="154"/>
                  <a:pt x="414" y="210"/>
                </a:cubicBezTo>
                <a:cubicBezTo>
                  <a:pt x="542" y="266"/>
                  <a:pt x="651" y="307"/>
                  <a:pt x="768" y="336"/>
                </a:cubicBezTo>
                <a:cubicBezTo>
                  <a:pt x="885" y="365"/>
                  <a:pt x="1045" y="373"/>
                  <a:pt x="1116" y="384"/>
                </a:cubicBezTo>
                <a:cubicBezTo>
                  <a:pt x="1187" y="395"/>
                  <a:pt x="1156" y="403"/>
                  <a:pt x="1194" y="402"/>
                </a:cubicBezTo>
                <a:cubicBezTo>
                  <a:pt x="1232" y="401"/>
                  <a:pt x="1312" y="381"/>
                  <a:pt x="1343" y="375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9" name="Text Box 472">
            <a:extLst>
              <a:ext uri="{FF2B5EF4-FFF2-40B4-BE49-F238E27FC236}">
                <a16:creationId xmlns:a16="http://schemas.microsoft.com/office/drawing/2014/main" id="{3A41A3A1-FFCD-134F-88D7-CF028DF4ADC8}"/>
              </a:ext>
            </a:extLst>
          </p:cNvPr>
          <p:cNvSpPr txBox="1">
            <a:spLocks noChangeArrowheads="1"/>
          </p:cNvSpPr>
          <p:nvPr/>
        </p:nvSpPr>
        <p:spPr bwMode="auto">
          <a:xfrm rot="21549028">
            <a:off x="10821986" y="4003072"/>
            <a:ext cx="1252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Montserrat" pitchFamily="2" charset="77"/>
              </a:rPr>
              <a:t>Anaerobic or Hydric soils</a:t>
            </a:r>
          </a:p>
        </p:txBody>
      </p:sp>
      <p:sp>
        <p:nvSpPr>
          <p:cNvPr id="471" name="Freeform 89">
            <a:extLst>
              <a:ext uri="{FF2B5EF4-FFF2-40B4-BE49-F238E27FC236}">
                <a16:creationId xmlns:a16="http://schemas.microsoft.com/office/drawing/2014/main" id="{15317582-DB00-1D46-BCF5-74C8DCCA6049}"/>
              </a:ext>
            </a:extLst>
          </p:cNvPr>
          <p:cNvSpPr>
            <a:spLocks/>
          </p:cNvSpPr>
          <p:nvPr/>
        </p:nvSpPr>
        <p:spPr bwMode="auto">
          <a:xfrm>
            <a:off x="2823521" y="4538921"/>
            <a:ext cx="2172708" cy="596214"/>
          </a:xfrm>
          <a:custGeom>
            <a:avLst/>
            <a:gdLst>
              <a:gd name="T0" fmla="*/ 0 w 1343"/>
              <a:gd name="T1" fmla="*/ 0 h 403"/>
              <a:gd name="T2" fmla="*/ 2147483646 w 1343"/>
              <a:gd name="T3" fmla="*/ 2147483646 h 403"/>
              <a:gd name="T4" fmla="*/ 2147483646 w 1343"/>
              <a:gd name="T5" fmla="*/ 2147483646 h 403"/>
              <a:gd name="T6" fmla="*/ 2147483646 w 1343"/>
              <a:gd name="T7" fmla="*/ 2147483646 h 403"/>
              <a:gd name="T8" fmla="*/ 2147483646 w 1343"/>
              <a:gd name="T9" fmla="*/ 2147483646 h 403"/>
              <a:gd name="T10" fmla="*/ 2147483646 w 1343"/>
              <a:gd name="T11" fmla="*/ 2147483646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3"/>
              <a:gd name="T19" fmla="*/ 0 h 403"/>
              <a:gd name="T20" fmla="*/ 1343 w 1343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3" h="403">
                <a:moveTo>
                  <a:pt x="0" y="0"/>
                </a:moveTo>
                <a:cubicBezTo>
                  <a:pt x="69" y="35"/>
                  <a:pt x="286" y="154"/>
                  <a:pt x="414" y="210"/>
                </a:cubicBezTo>
                <a:cubicBezTo>
                  <a:pt x="542" y="266"/>
                  <a:pt x="651" y="307"/>
                  <a:pt x="768" y="336"/>
                </a:cubicBezTo>
                <a:cubicBezTo>
                  <a:pt x="885" y="365"/>
                  <a:pt x="1045" y="373"/>
                  <a:pt x="1116" y="384"/>
                </a:cubicBezTo>
                <a:cubicBezTo>
                  <a:pt x="1187" y="395"/>
                  <a:pt x="1156" y="403"/>
                  <a:pt x="1194" y="402"/>
                </a:cubicBezTo>
                <a:cubicBezTo>
                  <a:pt x="1232" y="401"/>
                  <a:pt x="1312" y="381"/>
                  <a:pt x="1343" y="375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2" name="Freeform 440">
            <a:extLst>
              <a:ext uri="{FF2B5EF4-FFF2-40B4-BE49-F238E27FC236}">
                <a16:creationId xmlns:a16="http://schemas.microsoft.com/office/drawing/2014/main" id="{2EFA9B7D-D211-2146-87D7-CA64CA85B4FE}"/>
              </a:ext>
            </a:extLst>
          </p:cNvPr>
          <p:cNvSpPr>
            <a:spLocks/>
          </p:cNvSpPr>
          <p:nvPr/>
        </p:nvSpPr>
        <p:spPr bwMode="auto">
          <a:xfrm>
            <a:off x="7604262" y="3654120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3" name="Freeform 440">
            <a:extLst>
              <a:ext uri="{FF2B5EF4-FFF2-40B4-BE49-F238E27FC236}">
                <a16:creationId xmlns:a16="http://schemas.microsoft.com/office/drawing/2014/main" id="{0127134C-0882-D840-96A8-D496EDEBF5B7}"/>
              </a:ext>
            </a:extLst>
          </p:cNvPr>
          <p:cNvSpPr>
            <a:spLocks/>
          </p:cNvSpPr>
          <p:nvPr/>
        </p:nvSpPr>
        <p:spPr bwMode="auto">
          <a:xfrm>
            <a:off x="7705835" y="3654120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4" name="Freeform 440">
            <a:extLst>
              <a:ext uri="{FF2B5EF4-FFF2-40B4-BE49-F238E27FC236}">
                <a16:creationId xmlns:a16="http://schemas.microsoft.com/office/drawing/2014/main" id="{0FCE58B3-230C-EE4C-A2B6-246D05BEA3A5}"/>
              </a:ext>
            </a:extLst>
          </p:cNvPr>
          <p:cNvSpPr>
            <a:spLocks/>
          </p:cNvSpPr>
          <p:nvPr/>
        </p:nvSpPr>
        <p:spPr bwMode="auto">
          <a:xfrm>
            <a:off x="7908982" y="3755694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" name="Freeform 440">
            <a:extLst>
              <a:ext uri="{FF2B5EF4-FFF2-40B4-BE49-F238E27FC236}">
                <a16:creationId xmlns:a16="http://schemas.microsoft.com/office/drawing/2014/main" id="{0F2D07F5-1AC0-4F44-92D3-E084EC956031}"/>
              </a:ext>
            </a:extLst>
          </p:cNvPr>
          <p:cNvSpPr>
            <a:spLocks/>
          </p:cNvSpPr>
          <p:nvPr/>
        </p:nvSpPr>
        <p:spPr bwMode="auto">
          <a:xfrm>
            <a:off x="7502688" y="3654120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6" name="TextBox 482">
            <a:extLst>
              <a:ext uri="{FF2B5EF4-FFF2-40B4-BE49-F238E27FC236}">
                <a16:creationId xmlns:a16="http://schemas.microsoft.com/office/drawing/2014/main" id="{DA6C39F9-5CEC-9B4F-999C-A784962AF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19" y="3965190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</a:p>
        </p:txBody>
      </p:sp>
      <p:sp>
        <p:nvSpPr>
          <p:cNvPr id="477" name="TextBox 483">
            <a:extLst>
              <a:ext uri="{FF2B5EF4-FFF2-40B4-BE49-F238E27FC236}">
                <a16:creationId xmlns:a16="http://schemas.microsoft.com/office/drawing/2014/main" id="{F3D6635F-4D44-194F-B99A-1BA572C49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40" y="4303204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</a:p>
        </p:txBody>
      </p:sp>
      <p:sp>
        <p:nvSpPr>
          <p:cNvPr id="478" name="TextBox 484">
            <a:extLst>
              <a:ext uri="{FF2B5EF4-FFF2-40B4-BE49-F238E27FC236}">
                <a16:creationId xmlns:a16="http://schemas.microsoft.com/office/drawing/2014/main" id="{08D435CA-53C0-4A4D-BD41-B35733FFE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3844" y="4360903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</a:p>
        </p:txBody>
      </p:sp>
      <p:sp>
        <p:nvSpPr>
          <p:cNvPr id="479" name="TextBox 485">
            <a:extLst>
              <a:ext uri="{FF2B5EF4-FFF2-40B4-BE49-F238E27FC236}">
                <a16:creationId xmlns:a16="http://schemas.microsoft.com/office/drawing/2014/main" id="{196AF873-CD18-284A-8A38-734F7D30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088" y="4350323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Montserrat" pitchFamily="2" charset="77"/>
              </a:rPr>
              <a:t>NO</a:t>
            </a:r>
            <a:r>
              <a:rPr lang="en-US" altLang="en-US" sz="1800" baseline="-25000">
                <a:latin typeface="Montserrat" pitchFamily="2" charset="77"/>
              </a:rPr>
              <a:t>3</a:t>
            </a:r>
          </a:p>
        </p:txBody>
      </p:sp>
      <p:sp>
        <p:nvSpPr>
          <p:cNvPr id="480" name="TextBox 486">
            <a:extLst>
              <a:ext uri="{FF2B5EF4-FFF2-40B4-BE49-F238E27FC236}">
                <a16:creationId xmlns:a16="http://schemas.microsoft.com/office/drawing/2014/main" id="{BB93C62C-C7D2-794E-AFC1-8E1820911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148" y="4733606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</a:p>
        </p:txBody>
      </p:sp>
      <p:sp>
        <p:nvSpPr>
          <p:cNvPr id="481" name="TextBox 487">
            <a:extLst>
              <a:ext uri="{FF2B5EF4-FFF2-40B4-BE49-F238E27FC236}">
                <a16:creationId xmlns:a16="http://schemas.microsoft.com/office/drawing/2014/main" id="{7F54EB73-042E-5942-988E-441A4D5E5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9658" y="5002125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</a:p>
        </p:txBody>
      </p:sp>
      <p:sp>
        <p:nvSpPr>
          <p:cNvPr id="482" name="TextBox 482">
            <a:extLst>
              <a:ext uri="{FF2B5EF4-FFF2-40B4-BE49-F238E27FC236}">
                <a16:creationId xmlns:a16="http://schemas.microsoft.com/office/drawing/2014/main" id="{E8C2FC5C-074E-CE4E-9A9E-A79FA7449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168" y="3391722"/>
            <a:ext cx="1463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NH</a:t>
            </a:r>
            <a:r>
              <a:rPr lang="en-US" altLang="en-US" sz="1800" baseline="-25000" dirty="0">
                <a:latin typeface="Montserrat" pitchFamily="2" charset="77"/>
              </a:rPr>
              <a:t>4</a:t>
            </a:r>
            <a:r>
              <a:rPr lang="en-US" altLang="en-US" sz="1800" dirty="0">
                <a:latin typeface="Montserrat" pitchFamily="2" charset="77"/>
              </a:rPr>
              <a:t>     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</a:p>
        </p:txBody>
      </p:sp>
      <p:cxnSp>
        <p:nvCxnSpPr>
          <p:cNvPr id="483" name="Straight Arrow Connector 2">
            <a:extLst>
              <a:ext uri="{FF2B5EF4-FFF2-40B4-BE49-F238E27FC236}">
                <a16:creationId xmlns:a16="http://schemas.microsoft.com/office/drawing/2014/main" id="{9B802851-F74D-904E-913D-F5115B2B70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22812" y="3550084"/>
            <a:ext cx="317749" cy="1590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" name="Group 5">
            <a:extLst>
              <a:ext uri="{FF2B5EF4-FFF2-40B4-BE49-F238E27FC236}">
                <a16:creationId xmlns:a16="http://schemas.microsoft.com/office/drawing/2014/main" id="{A5707BDC-78D0-CB4F-BAC4-2F44DD00A3D4}"/>
              </a:ext>
            </a:extLst>
          </p:cNvPr>
          <p:cNvGrpSpPr>
            <a:grpSpLocks/>
          </p:cNvGrpSpPr>
          <p:nvPr/>
        </p:nvGrpSpPr>
        <p:grpSpPr bwMode="auto">
          <a:xfrm>
            <a:off x="10199433" y="2665377"/>
            <a:ext cx="971296" cy="2238850"/>
            <a:chOff x="6700" y="2337"/>
            <a:chExt cx="895" cy="1458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5A723C4-3483-CF40-985B-B378E9078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0659266-ACE2-8D4D-A038-B5B2B0F74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63AFC69-C678-144C-9FB4-C3C49302A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D46E7D5-00EF-BD4E-BED6-7BEC806CF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ED9EA9B-8847-4143-B90E-AD57E63EC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48C79990-4EB3-D642-BD61-170989F64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BF20347F-5348-AE43-A082-075E75934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CE068BD6-68FB-1240-8792-36D389C82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A398F5C0-CE7D-3A4A-8AD5-5A6064C90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88CAC6AB-2225-8244-A1A1-8A696ADA3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983F6CC-32CC-2845-B41B-A90B645B6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31DD2DF-9F2E-0045-81B0-355D6C8B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4881E57A-FC24-DF4B-BEFD-09E46E6D0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B966878E-6B8D-9449-8C80-F604E6003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B3F0BD08-D839-6545-B875-3685AE62D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3F94F196-6F5F-3B45-878A-1962BF7C1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FFBECA9D-3DFA-6749-A863-8A910B6E9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FA6BAAFE-AA4E-A541-848B-7CD5FB6A1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CAAA5931-6B2F-584B-AF2A-82A826CB1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39419ED-7BFD-A043-842C-07A7343F5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68D082C-81A5-D34F-9A05-DB8F0B27F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9E3EDD6A-87F1-264E-9F69-22F0640AC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104BB9FF-B4A7-034B-9B6A-57B2F9A01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B402B526-CE6D-5642-84C8-E729FCACE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23258986-82C4-1442-94A9-9BA44E861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11F5A540-1053-234D-860F-6E624B356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CCFF9B7D-D506-0C43-8066-8D161DD25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C7C2F64C-AC35-EB48-BB08-40F6DC343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4DA498CA-C517-4148-93E7-E6C8CC989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2074A78F-DFB2-084C-8141-B43DEEAF6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4567D6D3-7A0C-2C4C-8F93-D79CCD68F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9D96211F-E86E-E847-8185-81CD6472E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C0D52D94-9402-4449-96A7-85A19C725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9909BCC6-1F24-7E44-9885-03E275FFC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21830A6D-0712-EE44-A10A-4020209C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FFB8F19D-6C67-394A-A366-28EAF27A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CC97E1C6-74E9-324F-83F5-B924D3083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B0B67D0E-270F-3B4F-BFCA-5AE80D320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E41439FA-482F-2D49-9034-F6788328B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56E1C945-8ECB-5D44-B748-C76591ACB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7655C00D-4DB7-1941-A549-50C794D8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0F7F86D3-4A61-CB45-9E34-A8DB94702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C77FE7EA-AB9D-0B45-8E02-B55E5E4D3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EE55DD3D-EFA0-EC47-A89D-6998C3D16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F60A7A5C-F33B-4F4B-A038-8D5FA4D5B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0A8E5F6F-30E5-644B-91A7-B592F4A36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38A32168-AF1C-6F45-B833-974AA8E0A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750EDAAF-BB6F-244E-8B79-ABDC3DECE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8D97CD47-2451-CC45-814D-1B62A982A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BDAFF85C-48F4-8A44-A8D9-25CD7C965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A1D9689C-1EEF-DB48-8695-D28BD596E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34EB6F0D-CF4E-9148-9346-B31970042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439DFBA2-682A-4547-BED6-481B17C6A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7508E19D-1135-D44D-9D09-8EB69F141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7B0CA02D-9607-F041-B190-A209EDC7F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ECF8BC25-4AE1-EF46-9B2C-E720021B7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2">
              <a:extLst>
                <a:ext uri="{FF2B5EF4-FFF2-40B4-BE49-F238E27FC236}">
                  <a16:creationId xmlns:a16="http://schemas.microsoft.com/office/drawing/2014/main" id="{9B9568B5-43C8-234E-AD48-12D50356B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3">
              <a:extLst>
                <a:ext uri="{FF2B5EF4-FFF2-40B4-BE49-F238E27FC236}">
                  <a16:creationId xmlns:a16="http://schemas.microsoft.com/office/drawing/2014/main" id="{6493CBC2-1C68-E044-97FB-35F2E938B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4">
              <a:extLst>
                <a:ext uri="{FF2B5EF4-FFF2-40B4-BE49-F238E27FC236}">
                  <a16:creationId xmlns:a16="http://schemas.microsoft.com/office/drawing/2014/main" id="{285BC54D-10D5-4643-86A8-4D018F3B5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5">
              <a:extLst>
                <a:ext uri="{FF2B5EF4-FFF2-40B4-BE49-F238E27FC236}">
                  <a16:creationId xmlns:a16="http://schemas.microsoft.com/office/drawing/2014/main" id="{FEC6D245-1D92-E546-96ED-48E2379B2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6">
              <a:extLst>
                <a:ext uri="{FF2B5EF4-FFF2-40B4-BE49-F238E27FC236}">
                  <a16:creationId xmlns:a16="http://schemas.microsoft.com/office/drawing/2014/main" id="{E22910C8-8995-714C-B56F-AE29ED52E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67">
              <a:extLst>
                <a:ext uri="{FF2B5EF4-FFF2-40B4-BE49-F238E27FC236}">
                  <a16:creationId xmlns:a16="http://schemas.microsoft.com/office/drawing/2014/main" id="{60DCE534-5C91-B943-A68E-BF8E0026E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68">
              <a:extLst>
                <a:ext uri="{FF2B5EF4-FFF2-40B4-BE49-F238E27FC236}">
                  <a16:creationId xmlns:a16="http://schemas.microsoft.com/office/drawing/2014/main" id="{E8A83B42-F1A3-394E-A6CC-D7C7CD8CC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69">
              <a:extLst>
                <a:ext uri="{FF2B5EF4-FFF2-40B4-BE49-F238E27FC236}">
                  <a16:creationId xmlns:a16="http://schemas.microsoft.com/office/drawing/2014/main" id="{9C5339CB-1C60-0A48-9DAC-F7387900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0">
              <a:extLst>
                <a:ext uri="{FF2B5EF4-FFF2-40B4-BE49-F238E27FC236}">
                  <a16:creationId xmlns:a16="http://schemas.microsoft.com/office/drawing/2014/main" id="{DF06AEE8-1D74-9E49-B3E2-DC6DB0AA2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1">
              <a:extLst>
                <a:ext uri="{FF2B5EF4-FFF2-40B4-BE49-F238E27FC236}">
                  <a16:creationId xmlns:a16="http://schemas.microsoft.com/office/drawing/2014/main" id="{DC5FCDAA-93BE-FF41-9CE3-ED1632EA3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2">
              <a:extLst>
                <a:ext uri="{FF2B5EF4-FFF2-40B4-BE49-F238E27FC236}">
                  <a16:creationId xmlns:a16="http://schemas.microsoft.com/office/drawing/2014/main" id="{84550D0D-B764-904B-8F59-1A10C31BE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3">
              <a:extLst>
                <a:ext uri="{FF2B5EF4-FFF2-40B4-BE49-F238E27FC236}">
                  <a16:creationId xmlns:a16="http://schemas.microsoft.com/office/drawing/2014/main" id="{0CE39D16-1BA8-F048-B703-C73CBBBED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4">
              <a:extLst>
                <a:ext uri="{FF2B5EF4-FFF2-40B4-BE49-F238E27FC236}">
                  <a16:creationId xmlns:a16="http://schemas.microsoft.com/office/drawing/2014/main" id="{9D9964B1-9AD4-8F45-AA3E-734A2A72C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75">
              <a:extLst>
                <a:ext uri="{FF2B5EF4-FFF2-40B4-BE49-F238E27FC236}">
                  <a16:creationId xmlns:a16="http://schemas.microsoft.com/office/drawing/2014/main" id="{A5FB5680-488B-324C-9221-18575A263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6">
              <a:extLst>
                <a:ext uri="{FF2B5EF4-FFF2-40B4-BE49-F238E27FC236}">
                  <a16:creationId xmlns:a16="http://schemas.microsoft.com/office/drawing/2014/main" id="{EAB95A1F-B732-C046-86BC-87683CF53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77">
              <a:extLst>
                <a:ext uri="{FF2B5EF4-FFF2-40B4-BE49-F238E27FC236}">
                  <a16:creationId xmlns:a16="http://schemas.microsoft.com/office/drawing/2014/main" id="{86F26C2C-FB65-5645-9CF0-3034EAE60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D383303C-305A-1F47-9748-D58DADE6C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8E9906D0-2CD9-384C-AD24-CE0CF7283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73D547AC-02C1-1540-B51C-3ED27885D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70" name="Straight Arrow Connector 495">
            <a:extLst>
              <a:ext uri="{FF2B5EF4-FFF2-40B4-BE49-F238E27FC236}">
                <a16:creationId xmlns:a16="http://schemas.microsoft.com/office/drawing/2014/main" id="{5AB65A7D-F1C5-8A41-A173-A2DFA666AF3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651468" y="4565109"/>
            <a:ext cx="495661" cy="511041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F57AB68-F6F3-6940-B187-968014A6928D}"/>
              </a:ext>
            </a:extLst>
          </p:cNvPr>
          <p:cNvSpPr/>
          <p:nvPr/>
        </p:nvSpPr>
        <p:spPr>
          <a:xfrm>
            <a:off x="4874102" y="1464308"/>
            <a:ext cx="4468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Groundwater close to the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77"/>
              </a:rPr>
              <a:t>Low soil oxygen</a:t>
            </a:r>
          </a:p>
        </p:txBody>
      </p: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2E8F0C6F-A774-A448-A712-DA12322C5517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801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88827"/>
            <a:ext cx="11180899" cy="504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Riparian Buffers – Nitrogen removal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45">
            <a:extLst>
              <a:ext uri="{FF2B5EF4-FFF2-40B4-BE49-F238E27FC236}">
                <a16:creationId xmlns:a16="http://schemas.microsoft.com/office/drawing/2014/main" id="{AFD3C85E-A3F2-D549-BBA0-0AB563BE5C02}"/>
              </a:ext>
            </a:extLst>
          </p:cNvPr>
          <p:cNvGrpSpPr>
            <a:grpSpLocks/>
          </p:cNvGrpSpPr>
          <p:nvPr/>
        </p:nvGrpSpPr>
        <p:grpSpPr bwMode="auto">
          <a:xfrm>
            <a:off x="728643" y="1479352"/>
            <a:ext cx="1513853" cy="589751"/>
            <a:chOff x="268" y="84"/>
            <a:chExt cx="1432" cy="797"/>
          </a:xfrm>
        </p:grpSpPr>
        <p:sp>
          <p:nvSpPr>
            <p:cNvPr id="12" name="Freeform 446">
              <a:extLst>
                <a:ext uri="{FF2B5EF4-FFF2-40B4-BE49-F238E27FC236}">
                  <a16:creationId xmlns:a16="http://schemas.microsoft.com/office/drawing/2014/main" id="{058DB14A-2A80-1A4B-95FA-33ADDAD44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" y="597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61"/>
                  </a:moveTo>
                  <a:lnTo>
                    <a:pt x="154" y="570"/>
                  </a:lnTo>
                  <a:lnTo>
                    <a:pt x="222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2" y="115"/>
                  </a:lnTo>
                  <a:lnTo>
                    <a:pt x="461" y="0"/>
                  </a:lnTo>
                  <a:lnTo>
                    <a:pt x="410" y="40"/>
                  </a:lnTo>
                  <a:lnTo>
                    <a:pt x="355" y="82"/>
                  </a:lnTo>
                  <a:lnTo>
                    <a:pt x="304" y="123"/>
                  </a:lnTo>
                  <a:lnTo>
                    <a:pt x="253" y="166"/>
                  </a:lnTo>
                  <a:lnTo>
                    <a:pt x="203" y="209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2" y="500"/>
                  </a:lnTo>
                  <a:lnTo>
                    <a:pt x="15" y="524"/>
                  </a:lnTo>
                  <a:lnTo>
                    <a:pt x="39" y="544"/>
                  </a:lnTo>
                  <a:lnTo>
                    <a:pt x="76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447">
              <a:extLst>
                <a:ext uri="{FF2B5EF4-FFF2-40B4-BE49-F238E27FC236}">
                  <a16:creationId xmlns:a16="http://schemas.microsoft.com/office/drawing/2014/main" id="{D3BC4754-0D45-0941-A622-11C481953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31"/>
              <a:ext cx="1412" cy="505"/>
            </a:xfrm>
            <a:custGeom>
              <a:avLst/>
              <a:gdLst>
                <a:gd name="T0" fmla="*/ 29 w 2823"/>
                <a:gd name="T1" fmla="*/ 2 h 1517"/>
                <a:gd name="T2" fmla="*/ 36 w 2823"/>
                <a:gd name="T3" fmla="*/ 2 h 1517"/>
                <a:gd name="T4" fmla="*/ 40 w 2823"/>
                <a:gd name="T5" fmla="*/ 2 h 1517"/>
                <a:gd name="T6" fmla="*/ 43 w 2823"/>
                <a:gd name="T7" fmla="*/ 2 h 1517"/>
                <a:gd name="T8" fmla="*/ 45 w 2823"/>
                <a:gd name="T9" fmla="*/ 1 h 1517"/>
                <a:gd name="T10" fmla="*/ 44 w 2823"/>
                <a:gd name="T11" fmla="*/ 1 h 1517"/>
                <a:gd name="T12" fmla="*/ 42 w 2823"/>
                <a:gd name="T13" fmla="*/ 1 h 1517"/>
                <a:gd name="T14" fmla="*/ 39 w 2823"/>
                <a:gd name="T15" fmla="*/ 1 h 1517"/>
                <a:gd name="T16" fmla="*/ 38 w 2823"/>
                <a:gd name="T17" fmla="*/ 1 h 1517"/>
                <a:gd name="T18" fmla="*/ 36 w 2823"/>
                <a:gd name="T19" fmla="*/ 0 h 1517"/>
                <a:gd name="T20" fmla="*/ 34 w 2823"/>
                <a:gd name="T21" fmla="*/ 0 h 1517"/>
                <a:gd name="T22" fmla="*/ 30 w 2823"/>
                <a:gd name="T23" fmla="*/ 0 h 1517"/>
                <a:gd name="T24" fmla="*/ 24 w 2823"/>
                <a:gd name="T25" fmla="*/ 0 h 1517"/>
                <a:gd name="T26" fmla="*/ 21 w 2823"/>
                <a:gd name="T27" fmla="*/ 0 h 1517"/>
                <a:gd name="T28" fmla="*/ 19 w 2823"/>
                <a:gd name="T29" fmla="*/ 0 h 1517"/>
                <a:gd name="T30" fmla="*/ 17 w 2823"/>
                <a:gd name="T31" fmla="*/ 0 h 1517"/>
                <a:gd name="T32" fmla="*/ 12 w 2823"/>
                <a:gd name="T33" fmla="*/ 0 h 1517"/>
                <a:gd name="T34" fmla="*/ 8 w 2823"/>
                <a:gd name="T35" fmla="*/ 1 h 1517"/>
                <a:gd name="T36" fmla="*/ 7 w 2823"/>
                <a:gd name="T37" fmla="*/ 1 h 1517"/>
                <a:gd name="T38" fmla="*/ 9 w 2823"/>
                <a:gd name="T39" fmla="*/ 1 h 1517"/>
                <a:gd name="T40" fmla="*/ 12 w 2823"/>
                <a:gd name="T41" fmla="*/ 1 h 1517"/>
                <a:gd name="T42" fmla="*/ 10 w 2823"/>
                <a:gd name="T43" fmla="*/ 1 h 1517"/>
                <a:gd name="T44" fmla="*/ 11 w 2823"/>
                <a:gd name="T45" fmla="*/ 1 h 1517"/>
                <a:gd name="T46" fmla="*/ 13 w 2823"/>
                <a:gd name="T47" fmla="*/ 1 h 1517"/>
                <a:gd name="T48" fmla="*/ 18 w 2823"/>
                <a:gd name="T49" fmla="*/ 1 h 1517"/>
                <a:gd name="T50" fmla="*/ 21 w 2823"/>
                <a:gd name="T51" fmla="*/ 1 h 1517"/>
                <a:gd name="T52" fmla="*/ 22 w 2823"/>
                <a:gd name="T53" fmla="*/ 0 h 1517"/>
                <a:gd name="T54" fmla="*/ 24 w 2823"/>
                <a:gd name="T55" fmla="*/ 0 h 1517"/>
                <a:gd name="T56" fmla="*/ 27 w 2823"/>
                <a:gd name="T57" fmla="*/ 0 h 1517"/>
                <a:gd name="T58" fmla="*/ 31 w 2823"/>
                <a:gd name="T59" fmla="*/ 0 h 1517"/>
                <a:gd name="T60" fmla="*/ 33 w 2823"/>
                <a:gd name="T61" fmla="*/ 1 h 1517"/>
                <a:gd name="T62" fmla="*/ 38 w 2823"/>
                <a:gd name="T63" fmla="*/ 1 h 1517"/>
                <a:gd name="T64" fmla="*/ 41 w 2823"/>
                <a:gd name="T65" fmla="*/ 1 h 1517"/>
                <a:gd name="T66" fmla="*/ 40 w 2823"/>
                <a:gd name="T67" fmla="*/ 1 h 1517"/>
                <a:gd name="T68" fmla="*/ 37 w 2823"/>
                <a:gd name="T69" fmla="*/ 2 h 1517"/>
                <a:gd name="T70" fmla="*/ 34 w 2823"/>
                <a:gd name="T71" fmla="*/ 2 h 1517"/>
                <a:gd name="T72" fmla="*/ 27 w 2823"/>
                <a:gd name="T73" fmla="*/ 2 h 1517"/>
                <a:gd name="T74" fmla="*/ 24 w 2823"/>
                <a:gd name="T75" fmla="*/ 2 h 1517"/>
                <a:gd name="T76" fmla="*/ 22 w 2823"/>
                <a:gd name="T77" fmla="*/ 1 h 1517"/>
                <a:gd name="T78" fmla="*/ 21 w 2823"/>
                <a:gd name="T79" fmla="*/ 2 h 1517"/>
                <a:gd name="T80" fmla="*/ 19 w 2823"/>
                <a:gd name="T81" fmla="*/ 2 h 1517"/>
                <a:gd name="T82" fmla="*/ 17 w 2823"/>
                <a:gd name="T83" fmla="*/ 2 h 1517"/>
                <a:gd name="T84" fmla="*/ 13 w 2823"/>
                <a:gd name="T85" fmla="*/ 1 h 1517"/>
                <a:gd name="T86" fmla="*/ 9 w 2823"/>
                <a:gd name="T87" fmla="*/ 2 h 1517"/>
                <a:gd name="T88" fmla="*/ 5 w 2823"/>
                <a:gd name="T89" fmla="*/ 2 h 1517"/>
                <a:gd name="T90" fmla="*/ 4 w 2823"/>
                <a:gd name="T91" fmla="*/ 1 h 1517"/>
                <a:gd name="T92" fmla="*/ 6 w 2823"/>
                <a:gd name="T93" fmla="*/ 1 h 1517"/>
                <a:gd name="T94" fmla="*/ 5 w 2823"/>
                <a:gd name="T95" fmla="*/ 1 h 1517"/>
                <a:gd name="T96" fmla="*/ 1 w 2823"/>
                <a:gd name="T97" fmla="*/ 1 h 1517"/>
                <a:gd name="T98" fmla="*/ 1 w 2823"/>
                <a:gd name="T99" fmla="*/ 2 h 1517"/>
                <a:gd name="T100" fmla="*/ 3 w 2823"/>
                <a:gd name="T101" fmla="*/ 2 h 1517"/>
                <a:gd name="T102" fmla="*/ 9 w 2823"/>
                <a:gd name="T103" fmla="*/ 2 h 1517"/>
                <a:gd name="T104" fmla="*/ 13 w 2823"/>
                <a:gd name="T105" fmla="*/ 2 h 1517"/>
                <a:gd name="T106" fmla="*/ 14 w 2823"/>
                <a:gd name="T107" fmla="*/ 2 h 1517"/>
                <a:gd name="T108" fmla="*/ 18 w 2823"/>
                <a:gd name="T109" fmla="*/ 2 h 1517"/>
                <a:gd name="T110" fmla="*/ 22 w 2823"/>
                <a:gd name="T111" fmla="*/ 2 h 1517"/>
                <a:gd name="T112" fmla="*/ 25 w 2823"/>
                <a:gd name="T113" fmla="*/ 2 h 1517"/>
                <a:gd name="T114" fmla="*/ 27 w 2823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3"/>
                <a:gd name="T175" fmla="*/ 0 h 1517"/>
                <a:gd name="T176" fmla="*/ 2823 w 2823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3" h="1517">
                  <a:moveTo>
                    <a:pt x="1700" y="1457"/>
                  </a:moveTo>
                  <a:lnTo>
                    <a:pt x="1739" y="1471"/>
                  </a:lnTo>
                  <a:lnTo>
                    <a:pt x="1778" y="1483"/>
                  </a:lnTo>
                  <a:lnTo>
                    <a:pt x="1855" y="1500"/>
                  </a:lnTo>
                  <a:lnTo>
                    <a:pt x="1936" y="1511"/>
                  </a:lnTo>
                  <a:lnTo>
                    <a:pt x="2012" y="1517"/>
                  </a:lnTo>
                  <a:lnTo>
                    <a:pt x="2161" y="1506"/>
                  </a:lnTo>
                  <a:lnTo>
                    <a:pt x="2300" y="1473"/>
                  </a:lnTo>
                  <a:lnTo>
                    <a:pt x="2368" y="1448"/>
                  </a:lnTo>
                  <a:lnTo>
                    <a:pt x="2431" y="1422"/>
                  </a:lnTo>
                  <a:lnTo>
                    <a:pt x="2490" y="1391"/>
                  </a:lnTo>
                  <a:lnTo>
                    <a:pt x="2546" y="1355"/>
                  </a:lnTo>
                  <a:lnTo>
                    <a:pt x="2597" y="1317"/>
                  </a:lnTo>
                  <a:lnTo>
                    <a:pt x="2645" y="1276"/>
                  </a:lnTo>
                  <a:lnTo>
                    <a:pt x="2687" y="1234"/>
                  </a:lnTo>
                  <a:lnTo>
                    <a:pt x="2724" y="1189"/>
                  </a:lnTo>
                  <a:lnTo>
                    <a:pt x="2756" y="1144"/>
                  </a:lnTo>
                  <a:lnTo>
                    <a:pt x="2782" y="1098"/>
                  </a:lnTo>
                  <a:lnTo>
                    <a:pt x="2816" y="1004"/>
                  </a:lnTo>
                  <a:lnTo>
                    <a:pt x="2823" y="912"/>
                  </a:lnTo>
                  <a:lnTo>
                    <a:pt x="2816" y="869"/>
                  </a:lnTo>
                  <a:lnTo>
                    <a:pt x="2799" y="826"/>
                  </a:lnTo>
                  <a:lnTo>
                    <a:pt x="2776" y="787"/>
                  </a:lnTo>
                  <a:lnTo>
                    <a:pt x="2760" y="768"/>
                  </a:lnTo>
                  <a:lnTo>
                    <a:pt x="2743" y="749"/>
                  </a:lnTo>
                  <a:lnTo>
                    <a:pt x="2702" y="714"/>
                  </a:lnTo>
                  <a:lnTo>
                    <a:pt x="2654" y="684"/>
                  </a:lnTo>
                  <a:lnTo>
                    <a:pt x="2626" y="669"/>
                  </a:lnTo>
                  <a:lnTo>
                    <a:pt x="2594" y="656"/>
                  </a:lnTo>
                  <a:lnTo>
                    <a:pt x="2561" y="643"/>
                  </a:lnTo>
                  <a:lnTo>
                    <a:pt x="2525" y="633"/>
                  </a:lnTo>
                  <a:lnTo>
                    <a:pt x="2447" y="615"/>
                  </a:lnTo>
                  <a:lnTo>
                    <a:pt x="2358" y="602"/>
                  </a:lnTo>
                  <a:lnTo>
                    <a:pt x="2384" y="508"/>
                  </a:lnTo>
                  <a:lnTo>
                    <a:pt x="2382" y="417"/>
                  </a:lnTo>
                  <a:lnTo>
                    <a:pt x="2371" y="373"/>
                  </a:lnTo>
                  <a:lnTo>
                    <a:pt x="2356" y="332"/>
                  </a:lnTo>
                  <a:lnTo>
                    <a:pt x="2334" y="291"/>
                  </a:lnTo>
                  <a:lnTo>
                    <a:pt x="2308" y="253"/>
                  </a:lnTo>
                  <a:lnTo>
                    <a:pt x="2276" y="216"/>
                  </a:lnTo>
                  <a:lnTo>
                    <a:pt x="2243" y="181"/>
                  </a:lnTo>
                  <a:lnTo>
                    <a:pt x="2204" y="149"/>
                  </a:lnTo>
                  <a:lnTo>
                    <a:pt x="2161" y="120"/>
                  </a:lnTo>
                  <a:lnTo>
                    <a:pt x="2115" y="93"/>
                  </a:lnTo>
                  <a:lnTo>
                    <a:pt x="2066" y="71"/>
                  </a:lnTo>
                  <a:lnTo>
                    <a:pt x="2016" y="48"/>
                  </a:lnTo>
                  <a:lnTo>
                    <a:pt x="1963" y="31"/>
                  </a:lnTo>
                  <a:lnTo>
                    <a:pt x="1908" y="19"/>
                  </a:lnTo>
                  <a:lnTo>
                    <a:pt x="1852" y="9"/>
                  </a:lnTo>
                  <a:lnTo>
                    <a:pt x="1739" y="0"/>
                  </a:lnTo>
                  <a:lnTo>
                    <a:pt x="1626" y="9"/>
                  </a:lnTo>
                  <a:lnTo>
                    <a:pt x="1515" y="38"/>
                  </a:lnTo>
                  <a:lnTo>
                    <a:pt x="1462" y="58"/>
                  </a:lnTo>
                  <a:lnTo>
                    <a:pt x="1409" y="84"/>
                  </a:lnTo>
                  <a:lnTo>
                    <a:pt x="1361" y="115"/>
                  </a:lnTo>
                  <a:lnTo>
                    <a:pt x="1315" y="153"/>
                  </a:lnTo>
                  <a:lnTo>
                    <a:pt x="1270" y="195"/>
                  </a:lnTo>
                  <a:lnTo>
                    <a:pt x="1250" y="219"/>
                  </a:lnTo>
                  <a:lnTo>
                    <a:pt x="1231" y="244"/>
                  </a:lnTo>
                  <a:lnTo>
                    <a:pt x="1194" y="300"/>
                  </a:lnTo>
                  <a:lnTo>
                    <a:pt x="1163" y="361"/>
                  </a:lnTo>
                  <a:lnTo>
                    <a:pt x="1130" y="349"/>
                  </a:lnTo>
                  <a:lnTo>
                    <a:pt x="1101" y="335"/>
                  </a:lnTo>
                  <a:lnTo>
                    <a:pt x="1041" y="315"/>
                  </a:lnTo>
                  <a:lnTo>
                    <a:pt x="987" y="298"/>
                  </a:lnTo>
                  <a:lnTo>
                    <a:pt x="934" y="287"/>
                  </a:lnTo>
                  <a:lnTo>
                    <a:pt x="837" y="276"/>
                  </a:lnTo>
                  <a:lnTo>
                    <a:pt x="751" y="279"/>
                  </a:lnTo>
                  <a:lnTo>
                    <a:pt x="675" y="296"/>
                  </a:lnTo>
                  <a:lnTo>
                    <a:pt x="610" y="327"/>
                  </a:lnTo>
                  <a:lnTo>
                    <a:pt x="554" y="361"/>
                  </a:lnTo>
                  <a:lnTo>
                    <a:pt x="510" y="406"/>
                  </a:lnTo>
                  <a:lnTo>
                    <a:pt x="474" y="457"/>
                  </a:lnTo>
                  <a:lnTo>
                    <a:pt x="450" y="508"/>
                  </a:lnTo>
                  <a:lnTo>
                    <a:pt x="430" y="616"/>
                  </a:lnTo>
                  <a:lnTo>
                    <a:pt x="435" y="669"/>
                  </a:lnTo>
                  <a:lnTo>
                    <a:pt x="448" y="717"/>
                  </a:lnTo>
                  <a:lnTo>
                    <a:pt x="472" y="758"/>
                  </a:lnTo>
                  <a:lnTo>
                    <a:pt x="504" y="790"/>
                  </a:lnTo>
                  <a:lnTo>
                    <a:pt x="537" y="818"/>
                  </a:lnTo>
                  <a:lnTo>
                    <a:pt x="560" y="830"/>
                  </a:lnTo>
                  <a:lnTo>
                    <a:pt x="588" y="838"/>
                  </a:lnTo>
                  <a:lnTo>
                    <a:pt x="651" y="848"/>
                  </a:lnTo>
                  <a:lnTo>
                    <a:pt x="720" y="847"/>
                  </a:lnTo>
                  <a:lnTo>
                    <a:pt x="691" y="807"/>
                  </a:lnTo>
                  <a:lnTo>
                    <a:pt x="667" y="772"/>
                  </a:lnTo>
                  <a:lnTo>
                    <a:pt x="640" y="705"/>
                  </a:lnTo>
                  <a:lnTo>
                    <a:pt x="631" y="643"/>
                  </a:lnTo>
                  <a:lnTo>
                    <a:pt x="638" y="590"/>
                  </a:lnTo>
                  <a:lnTo>
                    <a:pt x="647" y="566"/>
                  </a:lnTo>
                  <a:lnTo>
                    <a:pt x="662" y="546"/>
                  </a:lnTo>
                  <a:lnTo>
                    <a:pt x="679" y="524"/>
                  </a:lnTo>
                  <a:lnTo>
                    <a:pt x="698" y="507"/>
                  </a:lnTo>
                  <a:lnTo>
                    <a:pt x="746" y="475"/>
                  </a:lnTo>
                  <a:lnTo>
                    <a:pt x="773" y="462"/>
                  </a:lnTo>
                  <a:lnTo>
                    <a:pt x="804" y="453"/>
                  </a:lnTo>
                  <a:lnTo>
                    <a:pt x="865" y="438"/>
                  </a:lnTo>
                  <a:lnTo>
                    <a:pt x="932" y="433"/>
                  </a:lnTo>
                  <a:lnTo>
                    <a:pt x="1069" y="445"/>
                  </a:lnTo>
                  <a:lnTo>
                    <a:pt x="1136" y="464"/>
                  </a:lnTo>
                  <a:lnTo>
                    <a:pt x="1197" y="494"/>
                  </a:lnTo>
                  <a:lnTo>
                    <a:pt x="1252" y="531"/>
                  </a:lnTo>
                  <a:lnTo>
                    <a:pt x="1296" y="578"/>
                  </a:lnTo>
                  <a:lnTo>
                    <a:pt x="1287" y="486"/>
                  </a:lnTo>
                  <a:lnTo>
                    <a:pt x="1301" y="406"/>
                  </a:lnTo>
                  <a:lnTo>
                    <a:pt x="1315" y="369"/>
                  </a:lnTo>
                  <a:lnTo>
                    <a:pt x="1334" y="335"/>
                  </a:lnTo>
                  <a:lnTo>
                    <a:pt x="1358" y="306"/>
                  </a:lnTo>
                  <a:lnTo>
                    <a:pt x="1383" y="277"/>
                  </a:lnTo>
                  <a:lnTo>
                    <a:pt x="1414" y="252"/>
                  </a:lnTo>
                  <a:lnTo>
                    <a:pt x="1447" y="229"/>
                  </a:lnTo>
                  <a:lnTo>
                    <a:pt x="1482" y="212"/>
                  </a:lnTo>
                  <a:lnTo>
                    <a:pt x="1520" y="195"/>
                  </a:lnTo>
                  <a:lnTo>
                    <a:pt x="1558" y="183"/>
                  </a:lnTo>
                  <a:lnTo>
                    <a:pt x="1599" y="175"/>
                  </a:lnTo>
                  <a:lnTo>
                    <a:pt x="1684" y="166"/>
                  </a:lnTo>
                  <a:lnTo>
                    <a:pt x="1770" y="173"/>
                  </a:lnTo>
                  <a:lnTo>
                    <a:pt x="1852" y="192"/>
                  </a:lnTo>
                  <a:lnTo>
                    <a:pt x="1891" y="209"/>
                  </a:lnTo>
                  <a:lnTo>
                    <a:pt x="1930" y="228"/>
                  </a:lnTo>
                  <a:lnTo>
                    <a:pt x="1999" y="277"/>
                  </a:lnTo>
                  <a:lnTo>
                    <a:pt x="2029" y="310"/>
                  </a:lnTo>
                  <a:lnTo>
                    <a:pt x="2057" y="344"/>
                  </a:lnTo>
                  <a:lnTo>
                    <a:pt x="2100" y="426"/>
                  </a:lnTo>
                  <a:lnTo>
                    <a:pt x="2124" y="525"/>
                  </a:lnTo>
                  <a:lnTo>
                    <a:pt x="2129" y="641"/>
                  </a:lnTo>
                  <a:lnTo>
                    <a:pt x="2320" y="673"/>
                  </a:lnTo>
                  <a:lnTo>
                    <a:pt x="2397" y="695"/>
                  </a:lnTo>
                  <a:lnTo>
                    <a:pt x="2460" y="722"/>
                  </a:lnTo>
                  <a:lnTo>
                    <a:pt x="2551" y="785"/>
                  </a:lnTo>
                  <a:lnTo>
                    <a:pt x="2597" y="857"/>
                  </a:lnTo>
                  <a:lnTo>
                    <a:pt x="2606" y="934"/>
                  </a:lnTo>
                  <a:lnTo>
                    <a:pt x="2594" y="975"/>
                  </a:lnTo>
                  <a:lnTo>
                    <a:pt x="2577" y="1014"/>
                  </a:lnTo>
                  <a:lnTo>
                    <a:pt x="2551" y="1052"/>
                  </a:lnTo>
                  <a:lnTo>
                    <a:pt x="2518" y="1090"/>
                  </a:lnTo>
                  <a:lnTo>
                    <a:pt x="2479" y="1127"/>
                  </a:lnTo>
                  <a:lnTo>
                    <a:pt x="2433" y="1161"/>
                  </a:lnTo>
                  <a:lnTo>
                    <a:pt x="2382" y="1192"/>
                  </a:lnTo>
                  <a:lnTo>
                    <a:pt x="2327" y="1223"/>
                  </a:lnTo>
                  <a:lnTo>
                    <a:pt x="2296" y="1235"/>
                  </a:lnTo>
                  <a:lnTo>
                    <a:pt x="2265" y="1247"/>
                  </a:lnTo>
                  <a:lnTo>
                    <a:pt x="2200" y="1267"/>
                  </a:lnTo>
                  <a:lnTo>
                    <a:pt x="2132" y="1284"/>
                  </a:lnTo>
                  <a:lnTo>
                    <a:pt x="2062" y="1295"/>
                  </a:lnTo>
                  <a:lnTo>
                    <a:pt x="1915" y="1299"/>
                  </a:lnTo>
                  <a:lnTo>
                    <a:pt x="1765" y="1276"/>
                  </a:lnTo>
                  <a:lnTo>
                    <a:pt x="1689" y="1254"/>
                  </a:lnTo>
                  <a:lnTo>
                    <a:pt x="1652" y="1239"/>
                  </a:lnTo>
                  <a:lnTo>
                    <a:pt x="1612" y="1223"/>
                  </a:lnTo>
                  <a:lnTo>
                    <a:pt x="1538" y="1184"/>
                  </a:lnTo>
                  <a:lnTo>
                    <a:pt x="1503" y="1161"/>
                  </a:lnTo>
                  <a:lnTo>
                    <a:pt x="1467" y="1134"/>
                  </a:lnTo>
                  <a:lnTo>
                    <a:pt x="1431" y="1107"/>
                  </a:lnTo>
                  <a:lnTo>
                    <a:pt x="1397" y="1076"/>
                  </a:lnTo>
                  <a:lnTo>
                    <a:pt x="1363" y="1044"/>
                  </a:lnTo>
                  <a:lnTo>
                    <a:pt x="1330" y="1006"/>
                  </a:lnTo>
                  <a:lnTo>
                    <a:pt x="1337" y="1051"/>
                  </a:lnTo>
                  <a:lnTo>
                    <a:pt x="1330" y="1095"/>
                  </a:lnTo>
                  <a:lnTo>
                    <a:pt x="1311" y="1136"/>
                  </a:lnTo>
                  <a:lnTo>
                    <a:pt x="1296" y="1155"/>
                  </a:lnTo>
                  <a:lnTo>
                    <a:pt x="1279" y="1174"/>
                  </a:lnTo>
                  <a:lnTo>
                    <a:pt x="1238" y="1208"/>
                  </a:lnTo>
                  <a:lnTo>
                    <a:pt x="1192" y="1235"/>
                  </a:lnTo>
                  <a:lnTo>
                    <a:pt x="1166" y="1249"/>
                  </a:lnTo>
                  <a:lnTo>
                    <a:pt x="1140" y="1259"/>
                  </a:lnTo>
                  <a:lnTo>
                    <a:pt x="1084" y="1276"/>
                  </a:lnTo>
                  <a:lnTo>
                    <a:pt x="1028" y="1286"/>
                  </a:lnTo>
                  <a:lnTo>
                    <a:pt x="973" y="1288"/>
                  </a:lnTo>
                  <a:lnTo>
                    <a:pt x="874" y="1264"/>
                  </a:lnTo>
                  <a:lnTo>
                    <a:pt x="802" y="1196"/>
                  </a:lnTo>
                  <a:lnTo>
                    <a:pt x="773" y="1083"/>
                  </a:lnTo>
                  <a:lnTo>
                    <a:pt x="720" y="1110"/>
                  </a:lnTo>
                  <a:lnTo>
                    <a:pt x="667" y="1134"/>
                  </a:lnTo>
                  <a:lnTo>
                    <a:pt x="619" y="1153"/>
                  </a:lnTo>
                  <a:lnTo>
                    <a:pt x="575" y="1170"/>
                  </a:lnTo>
                  <a:lnTo>
                    <a:pt x="491" y="1187"/>
                  </a:lnTo>
                  <a:lnTo>
                    <a:pt x="421" y="1192"/>
                  </a:lnTo>
                  <a:lnTo>
                    <a:pt x="359" y="1185"/>
                  </a:lnTo>
                  <a:lnTo>
                    <a:pt x="311" y="1167"/>
                  </a:lnTo>
                  <a:lnTo>
                    <a:pt x="248" y="1109"/>
                  </a:lnTo>
                  <a:lnTo>
                    <a:pt x="229" y="1030"/>
                  </a:lnTo>
                  <a:lnTo>
                    <a:pt x="236" y="987"/>
                  </a:lnTo>
                  <a:lnTo>
                    <a:pt x="255" y="946"/>
                  </a:lnTo>
                  <a:lnTo>
                    <a:pt x="283" y="905"/>
                  </a:lnTo>
                  <a:lnTo>
                    <a:pt x="301" y="887"/>
                  </a:lnTo>
                  <a:lnTo>
                    <a:pt x="323" y="871"/>
                  </a:lnTo>
                  <a:lnTo>
                    <a:pt x="373" y="840"/>
                  </a:lnTo>
                  <a:lnTo>
                    <a:pt x="404" y="828"/>
                  </a:lnTo>
                  <a:lnTo>
                    <a:pt x="435" y="816"/>
                  </a:lnTo>
                  <a:lnTo>
                    <a:pt x="344" y="816"/>
                  </a:lnTo>
                  <a:lnTo>
                    <a:pt x="260" y="833"/>
                  </a:lnTo>
                  <a:lnTo>
                    <a:pt x="121" y="907"/>
                  </a:lnTo>
                  <a:lnTo>
                    <a:pt x="69" y="960"/>
                  </a:lnTo>
                  <a:lnTo>
                    <a:pt x="30" y="1018"/>
                  </a:lnTo>
                  <a:lnTo>
                    <a:pt x="5" y="1077"/>
                  </a:lnTo>
                  <a:lnTo>
                    <a:pt x="0" y="1136"/>
                  </a:lnTo>
                  <a:lnTo>
                    <a:pt x="9" y="1194"/>
                  </a:lnTo>
                  <a:lnTo>
                    <a:pt x="23" y="1223"/>
                  </a:lnTo>
                  <a:lnTo>
                    <a:pt x="41" y="1247"/>
                  </a:lnTo>
                  <a:lnTo>
                    <a:pt x="65" y="1269"/>
                  </a:lnTo>
                  <a:lnTo>
                    <a:pt x="95" y="1292"/>
                  </a:lnTo>
                  <a:lnTo>
                    <a:pt x="128" y="1308"/>
                  </a:lnTo>
                  <a:lnTo>
                    <a:pt x="169" y="1324"/>
                  </a:lnTo>
                  <a:lnTo>
                    <a:pt x="218" y="1336"/>
                  </a:lnTo>
                  <a:lnTo>
                    <a:pt x="270" y="1343"/>
                  </a:lnTo>
                  <a:lnTo>
                    <a:pt x="398" y="1345"/>
                  </a:lnTo>
                  <a:lnTo>
                    <a:pt x="552" y="1331"/>
                  </a:lnTo>
                  <a:lnTo>
                    <a:pt x="640" y="1314"/>
                  </a:lnTo>
                  <a:lnTo>
                    <a:pt x="735" y="1292"/>
                  </a:lnTo>
                  <a:lnTo>
                    <a:pt x="756" y="1317"/>
                  </a:lnTo>
                  <a:lnTo>
                    <a:pt x="775" y="1341"/>
                  </a:lnTo>
                  <a:lnTo>
                    <a:pt x="796" y="1362"/>
                  </a:lnTo>
                  <a:lnTo>
                    <a:pt x="818" y="1381"/>
                  </a:lnTo>
                  <a:lnTo>
                    <a:pt x="867" y="1411"/>
                  </a:lnTo>
                  <a:lnTo>
                    <a:pt x="889" y="1422"/>
                  </a:lnTo>
                  <a:lnTo>
                    <a:pt x="915" y="1431"/>
                  </a:lnTo>
                  <a:lnTo>
                    <a:pt x="965" y="1444"/>
                  </a:lnTo>
                  <a:lnTo>
                    <a:pt x="1016" y="1452"/>
                  </a:lnTo>
                  <a:lnTo>
                    <a:pt x="1118" y="1442"/>
                  </a:lnTo>
                  <a:lnTo>
                    <a:pt x="1212" y="1413"/>
                  </a:lnTo>
                  <a:lnTo>
                    <a:pt x="1293" y="1365"/>
                  </a:lnTo>
                  <a:lnTo>
                    <a:pt x="1352" y="1308"/>
                  </a:lnTo>
                  <a:lnTo>
                    <a:pt x="1385" y="1247"/>
                  </a:lnTo>
                  <a:lnTo>
                    <a:pt x="1408" y="1261"/>
                  </a:lnTo>
                  <a:lnTo>
                    <a:pt x="1445" y="1288"/>
                  </a:lnTo>
                  <a:lnTo>
                    <a:pt x="1491" y="1319"/>
                  </a:lnTo>
                  <a:lnTo>
                    <a:pt x="1544" y="1353"/>
                  </a:lnTo>
                  <a:lnTo>
                    <a:pt x="1595" y="1389"/>
                  </a:lnTo>
                  <a:lnTo>
                    <a:pt x="1640" y="1420"/>
                  </a:lnTo>
                  <a:lnTo>
                    <a:pt x="1700" y="14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448">
              <a:extLst>
                <a:ext uri="{FF2B5EF4-FFF2-40B4-BE49-F238E27FC236}">
                  <a16:creationId xmlns:a16="http://schemas.microsoft.com/office/drawing/2014/main" id="{E3FE9D7A-853E-2E45-9304-0A15723F3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" y="688"/>
              <a:ext cx="230" cy="190"/>
            </a:xfrm>
            <a:custGeom>
              <a:avLst/>
              <a:gdLst>
                <a:gd name="T0" fmla="*/ 1 w 461"/>
                <a:gd name="T1" fmla="*/ 1 h 571"/>
                <a:gd name="T2" fmla="*/ 2 w 461"/>
                <a:gd name="T3" fmla="*/ 1 h 571"/>
                <a:gd name="T4" fmla="*/ 3 w 461"/>
                <a:gd name="T5" fmla="*/ 1 h 571"/>
                <a:gd name="T6" fmla="*/ 4 w 461"/>
                <a:gd name="T7" fmla="*/ 1 h 571"/>
                <a:gd name="T8" fmla="*/ 5 w 461"/>
                <a:gd name="T9" fmla="*/ 1 h 571"/>
                <a:gd name="T10" fmla="*/ 5 w 461"/>
                <a:gd name="T11" fmla="*/ 0 h 571"/>
                <a:gd name="T12" fmla="*/ 6 w 461"/>
                <a:gd name="T13" fmla="*/ 0 h 571"/>
                <a:gd name="T14" fmla="*/ 6 w 461"/>
                <a:gd name="T15" fmla="*/ 0 h 571"/>
                <a:gd name="T16" fmla="*/ 7 w 461"/>
                <a:gd name="T17" fmla="*/ 0 h 571"/>
                <a:gd name="T18" fmla="*/ 6 w 461"/>
                <a:gd name="T19" fmla="*/ 0 h 571"/>
                <a:gd name="T20" fmla="*/ 5 w 461"/>
                <a:gd name="T21" fmla="*/ 0 h 571"/>
                <a:gd name="T22" fmla="*/ 4 w 461"/>
                <a:gd name="T23" fmla="*/ 0 h 571"/>
                <a:gd name="T24" fmla="*/ 3 w 461"/>
                <a:gd name="T25" fmla="*/ 0 h 571"/>
                <a:gd name="T26" fmla="*/ 3 w 461"/>
                <a:gd name="T27" fmla="*/ 0 h 571"/>
                <a:gd name="T28" fmla="*/ 2 w 461"/>
                <a:gd name="T29" fmla="*/ 0 h 571"/>
                <a:gd name="T30" fmla="*/ 1 w 461"/>
                <a:gd name="T31" fmla="*/ 0 h 571"/>
                <a:gd name="T32" fmla="*/ 1 w 461"/>
                <a:gd name="T33" fmla="*/ 0 h 571"/>
                <a:gd name="T34" fmla="*/ 0 w 461"/>
                <a:gd name="T35" fmla="*/ 1 h 571"/>
                <a:gd name="T36" fmla="*/ 0 w 461"/>
                <a:gd name="T37" fmla="*/ 1 h 571"/>
                <a:gd name="T38" fmla="*/ 0 w 461"/>
                <a:gd name="T39" fmla="*/ 1 h 571"/>
                <a:gd name="T40" fmla="*/ 0 w 461"/>
                <a:gd name="T41" fmla="*/ 1 h 571"/>
                <a:gd name="T42" fmla="*/ 0 w 461"/>
                <a:gd name="T43" fmla="*/ 1 h 571"/>
                <a:gd name="T44" fmla="*/ 0 w 461"/>
                <a:gd name="T45" fmla="*/ 1 h 571"/>
                <a:gd name="T46" fmla="*/ 1 w 461"/>
                <a:gd name="T47" fmla="*/ 1 h 571"/>
                <a:gd name="T48" fmla="*/ 1 w 461"/>
                <a:gd name="T49" fmla="*/ 1 h 5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1"/>
                <a:gd name="T77" fmla="*/ 461 w 461"/>
                <a:gd name="T78" fmla="*/ 571 h 5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1">
                  <a:moveTo>
                    <a:pt x="75" y="561"/>
                  </a:moveTo>
                  <a:lnTo>
                    <a:pt x="154" y="571"/>
                  </a:lnTo>
                  <a:lnTo>
                    <a:pt x="220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1" y="115"/>
                  </a:lnTo>
                  <a:lnTo>
                    <a:pt x="461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2" y="209"/>
                  </a:lnTo>
                  <a:lnTo>
                    <a:pt x="157" y="250"/>
                  </a:lnTo>
                  <a:lnTo>
                    <a:pt x="114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502"/>
                  </a:lnTo>
                  <a:lnTo>
                    <a:pt x="14" y="524"/>
                  </a:lnTo>
                  <a:lnTo>
                    <a:pt x="39" y="544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449">
              <a:extLst>
                <a:ext uri="{FF2B5EF4-FFF2-40B4-BE49-F238E27FC236}">
                  <a16:creationId xmlns:a16="http://schemas.microsoft.com/office/drawing/2014/main" id="{DB87DD1F-1F47-364B-A2CB-752104DD1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636"/>
              <a:ext cx="229" cy="190"/>
            </a:xfrm>
            <a:custGeom>
              <a:avLst/>
              <a:gdLst>
                <a:gd name="T0" fmla="*/ 2 w 458"/>
                <a:gd name="T1" fmla="*/ 1 h 570"/>
                <a:gd name="T2" fmla="*/ 3 w 458"/>
                <a:gd name="T3" fmla="*/ 1 h 570"/>
                <a:gd name="T4" fmla="*/ 4 w 458"/>
                <a:gd name="T5" fmla="*/ 1 h 570"/>
                <a:gd name="T6" fmla="*/ 5 w 458"/>
                <a:gd name="T7" fmla="*/ 1 h 570"/>
                <a:gd name="T8" fmla="*/ 6 w 458"/>
                <a:gd name="T9" fmla="*/ 1 h 570"/>
                <a:gd name="T10" fmla="*/ 6 w 458"/>
                <a:gd name="T11" fmla="*/ 0 h 570"/>
                <a:gd name="T12" fmla="*/ 7 w 458"/>
                <a:gd name="T13" fmla="*/ 0 h 570"/>
                <a:gd name="T14" fmla="*/ 7 w 458"/>
                <a:gd name="T15" fmla="*/ 0 h 570"/>
                <a:gd name="T16" fmla="*/ 8 w 458"/>
                <a:gd name="T17" fmla="*/ 0 h 570"/>
                <a:gd name="T18" fmla="*/ 7 w 458"/>
                <a:gd name="T19" fmla="*/ 0 h 570"/>
                <a:gd name="T20" fmla="*/ 6 w 458"/>
                <a:gd name="T21" fmla="*/ 0 h 570"/>
                <a:gd name="T22" fmla="*/ 5 w 458"/>
                <a:gd name="T23" fmla="*/ 0 h 570"/>
                <a:gd name="T24" fmla="*/ 4 w 458"/>
                <a:gd name="T25" fmla="*/ 0 h 570"/>
                <a:gd name="T26" fmla="*/ 4 w 458"/>
                <a:gd name="T27" fmla="*/ 0 h 570"/>
                <a:gd name="T28" fmla="*/ 3 w 458"/>
                <a:gd name="T29" fmla="*/ 0 h 570"/>
                <a:gd name="T30" fmla="*/ 2 w 458"/>
                <a:gd name="T31" fmla="*/ 0 h 570"/>
                <a:gd name="T32" fmla="*/ 2 w 458"/>
                <a:gd name="T33" fmla="*/ 0 h 570"/>
                <a:gd name="T34" fmla="*/ 1 w 458"/>
                <a:gd name="T35" fmla="*/ 1 h 570"/>
                <a:gd name="T36" fmla="*/ 1 w 458"/>
                <a:gd name="T37" fmla="*/ 1 h 570"/>
                <a:gd name="T38" fmla="*/ 0 w 458"/>
                <a:gd name="T39" fmla="*/ 1 h 570"/>
                <a:gd name="T40" fmla="*/ 1 w 458"/>
                <a:gd name="T41" fmla="*/ 1 h 570"/>
                <a:gd name="T42" fmla="*/ 1 w 458"/>
                <a:gd name="T43" fmla="*/ 1 h 570"/>
                <a:gd name="T44" fmla="*/ 1 w 458"/>
                <a:gd name="T45" fmla="*/ 1 h 570"/>
                <a:gd name="T46" fmla="*/ 2 w 458"/>
                <a:gd name="T47" fmla="*/ 1 h 570"/>
                <a:gd name="T48" fmla="*/ 2 w 458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8"/>
                <a:gd name="T76" fmla="*/ 0 h 570"/>
                <a:gd name="T77" fmla="*/ 458 w 458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8" h="570">
                  <a:moveTo>
                    <a:pt x="74" y="559"/>
                  </a:moveTo>
                  <a:lnTo>
                    <a:pt x="152" y="570"/>
                  </a:lnTo>
                  <a:lnTo>
                    <a:pt x="221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399" y="226"/>
                  </a:lnTo>
                  <a:lnTo>
                    <a:pt x="431" y="113"/>
                  </a:lnTo>
                  <a:lnTo>
                    <a:pt x="458" y="0"/>
                  </a:lnTo>
                  <a:lnTo>
                    <a:pt x="407" y="39"/>
                  </a:lnTo>
                  <a:lnTo>
                    <a:pt x="354" y="80"/>
                  </a:lnTo>
                  <a:lnTo>
                    <a:pt x="303" y="123"/>
                  </a:lnTo>
                  <a:lnTo>
                    <a:pt x="250" y="166"/>
                  </a:lnTo>
                  <a:lnTo>
                    <a:pt x="202" y="207"/>
                  </a:lnTo>
                  <a:lnTo>
                    <a:pt x="157" y="250"/>
                  </a:lnTo>
                  <a:lnTo>
                    <a:pt x="115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6"/>
                  </a:lnTo>
                  <a:lnTo>
                    <a:pt x="0" y="471"/>
                  </a:lnTo>
                  <a:lnTo>
                    <a:pt x="2" y="500"/>
                  </a:lnTo>
                  <a:lnTo>
                    <a:pt x="14" y="524"/>
                  </a:lnTo>
                  <a:lnTo>
                    <a:pt x="38" y="544"/>
                  </a:lnTo>
                  <a:lnTo>
                    <a:pt x="74" y="55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50">
              <a:extLst>
                <a:ext uri="{FF2B5EF4-FFF2-40B4-BE49-F238E27FC236}">
                  <a16:creationId xmlns:a16="http://schemas.microsoft.com/office/drawing/2014/main" id="{05F05D1B-028E-1D4D-BA39-B3D0FE6E5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691"/>
              <a:ext cx="230" cy="190"/>
            </a:xfrm>
            <a:custGeom>
              <a:avLst/>
              <a:gdLst>
                <a:gd name="T0" fmla="*/ 2 w 459"/>
                <a:gd name="T1" fmla="*/ 1 h 570"/>
                <a:gd name="T2" fmla="*/ 3 w 459"/>
                <a:gd name="T3" fmla="*/ 1 h 570"/>
                <a:gd name="T4" fmla="*/ 4 w 459"/>
                <a:gd name="T5" fmla="*/ 1 h 570"/>
                <a:gd name="T6" fmla="*/ 5 w 459"/>
                <a:gd name="T7" fmla="*/ 1 h 570"/>
                <a:gd name="T8" fmla="*/ 6 w 459"/>
                <a:gd name="T9" fmla="*/ 1 h 570"/>
                <a:gd name="T10" fmla="*/ 6 w 459"/>
                <a:gd name="T11" fmla="*/ 0 h 570"/>
                <a:gd name="T12" fmla="*/ 7 w 459"/>
                <a:gd name="T13" fmla="*/ 0 h 570"/>
                <a:gd name="T14" fmla="*/ 7 w 459"/>
                <a:gd name="T15" fmla="*/ 0 h 570"/>
                <a:gd name="T16" fmla="*/ 8 w 459"/>
                <a:gd name="T17" fmla="*/ 0 h 570"/>
                <a:gd name="T18" fmla="*/ 7 w 459"/>
                <a:gd name="T19" fmla="*/ 0 h 570"/>
                <a:gd name="T20" fmla="*/ 6 w 459"/>
                <a:gd name="T21" fmla="*/ 0 h 570"/>
                <a:gd name="T22" fmla="*/ 5 w 459"/>
                <a:gd name="T23" fmla="*/ 0 h 570"/>
                <a:gd name="T24" fmla="*/ 4 w 459"/>
                <a:gd name="T25" fmla="*/ 0 h 570"/>
                <a:gd name="T26" fmla="*/ 4 w 459"/>
                <a:gd name="T27" fmla="*/ 0 h 570"/>
                <a:gd name="T28" fmla="*/ 3 w 459"/>
                <a:gd name="T29" fmla="*/ 0 h 570"/>
                <a:gd name="T30" fmla="*/ 2 w 459"/>
                <a:gd name="T31" fmla="*/ 0 h 570"/>
                <a:gd name="T32" fmla="*/ 2 w 459"/>
                <a:gd name="T33" fmla="*/ 0 h 570"/>
                <a:gd name="T34" fmla="*/ 1 w 459"/>
                <a:gd name="T35" fmla="*/ 1 h 570"/>
                <a:gd name="T36" fmla="*/ 1 w 459"/>
                <a:gd name="T37" fmla="*/ 1 h 570"/>
                <a:gd name="T38" fmla="*/ 0 w 459"/>
                <a:gd name="T39" fmla="*/ 1 h 570"/>
                <a:gd name="T40" fmla="*/ 1 w 459"/>
                <a:gd name="T41" fmla="*/ 1 h 570"/>
                <a:gd name="T42" fmla="*/ 1 w 459"/>
                <a:gd name="T43" fmla="*/ 1 h 570"/>
                <a:gd name="T44" fmla="*/ 1 w 459"/>
                <a:gd name="T45" fmla="*/ 1 h 570"/>
                <a:gd name="T46" fmla="*/ 2 w 459"/>
                <a:gd name="T47" fmla="*/ 1 h 570"/>
                <a:gd name="T48" fmla="*/ 2 w 459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0"/>
                <a:gd name="T77" fmla="*/ 459 w 459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0">
                  <a:moveTo>
                    <a:pt x="74" y="561"/>
                  </a:moveTo>
                  <a:lnTo>
                    <a:pt x="152" y="570"/>
                  </a:lnTo>
                  <a:lnTo>
                    <a:pt x="219" y="548"/>
                  </a:lnTo>
                  <a:lnTo>
                    <a:pt x="275" y="498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29" y="115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3" y="82"/>
                  </a:lnTo>
                  <a:lnTo>
                    <a:pt x="301" y="125"/>
                  </a:lnTo>
                  <a:lnTo>
                    <a:pt x="250" y="166"/>
                  </a:lnTo>
                  <a:lnTo>
                    <a:pt x="202" y="209"/>
                  </a:lnTo>
                  <a:lnTo>
                    <a:pt x="156" y="250"/>
                  </a:lnTo>
                  <a:lnTo>
                    <a:pt x="115" y="293"/>
                  </a:lnTo>
                  <a:lnTo>
                    <a:pt x="77" y="332"/>
                  </a:lnTo>
                  <a:lnTo>
                    <a:pt x="46" y="370"/>
                  </a:lnTo>
                  <a:lnTo>
                    <a:pt x="22" y="408"/>
                  </a:lnTo>
                  <a:lnTo>
                    <a:pt x="0" y="473"/>
                  </a:lnTo>
                  <a:lnTo>
                    <a:pt x="2" y="501"/>
                  </a:lnTo>
                  <a:lnTo>
                    <a:pt x="14" y="525"/>
                  </a:lnTo>
                  <a:lnTo>
                    <a:pt x="38" y="544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451">
              <a:extLst>
                <a:ext uri="{FF2B5EF4-FFF2-40B4-BE49-F238E27FC236}">
                  <a16:creationId xmlns:a16="http://schemas.microsoft.com/office/drawing/2014/main" id="{0B664BAD-BAF7-CA48-A257-47648B72B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" y="110"/>
              <a:ext cx="1286" cy="436"/>
            </a:xfrm>
            <a:custGeom>
              <a:avLst/>
              <a:gdLst>
                <a:gd name="T0" fmla="*/ 0 w 2572"/>
                <a:gd name="T1" fmla="*/ 1 h 1308"/>
                <a:gd name="T2" fmla="*/ 3 w 2572"/>
                <a:gd name="T3" fmla="*/ 1 h 1308"/>
                <a:gd name="T4" fmla="*/ 7 w 2572"/>
                <a:gd name="T5" fmla="*/ 1 h 1308"/>
                <a:gd name="T6" fmla="*/ 7 w 2572"/>
                <a:gd name="T7" fmla="*/ 1 h 1308"/>
                <a:gd name="T8" fmla="*/ 10 w 2572"/>
                <a:gd name="T9" fmla="*/ 0 h 1308"/>
                <a:gd name="T10" fmla="*/ 17 w 2572"/>
                <a:gd name="T11" fmla="*/ 0 h 1308"/>
                <a:gd name="T12" fmla="*/ 20 w 2572"/>
                <a:gd name="T13" fmla="*/ 0 h 1308"/>
                <a:gd name="T14" fmla="*/ 25 w 2572"/>
                <a:gd name="T15" fmla="*/ 0 h 1308"/>
                <a:gd name="T16" fmla="*/ 30 w 2572"/>
                <a:gd name="T17" fmla="*/ 0 h 1308"/>
                <a:gd name="T18" fmla="*/ 34 w 2572"/>
                <a:gd name="T19" fmla="*/ 0 h 1308"/>
                <a:gd name="T20" fmla="*/ 34 w 2572"/>
                <a:gd name="T21" fmla="*/ 1 h 1308"/>
                <a:gd name="T22" fmla="*/ 39 w 2572"/>
                <a:gd name="T23" fmla="*/ 1 h 1308"/>
                <a:gd name="T24" fmla="*/ 41 w 2572"/>
                <a:gd name="T25" fmla="*/ 1 h 1308"/>
                <a:gd name="T26" fmla="*/ 39 w 2572"/>
                <a:gd name="T27" fmla="*/ 2 h 1308"/>
                <a:gd name="T28" fmla="*/ 34 w 2572"/>
                <a:gd name="T29" fmla="*/ 2 h 1308"/>
                <a:gd name="T30" fmla="*/ 29 w 2572"/>
                <a:gd name="T31" fmla="*/ 2 h 1308"/>
                <a:gd name="T32" fmla="*/ 25 w 2572"/>
                <a:gd name="T33" fmla="*/ 2 h 1308"/>
                <a:gd name="T34" fmla="*/ 20 w 2572"/>
                <a:gd name="T35" fmla="*/ 1 h 1308"/>
                <a:gd name="T36" fmla="*/ 17 w 2572"/>
                <a:gd name="T37" fmla="*/ 2 h 1308"/>
                <a:gd name="T38" fmla="*/ 14 w 2572"/>
                <a:gd name="T39" fmla="*/ 2 h 1308"/>
                <a:gd name="T40" fmla="*/ 12 w 2572"/>
                <a:gd name="T41" fmla="*/ 2 h 1308"/>
                <a:gd name="T42" fmla="*/ 10 w 2572"/>
                <a:gd name="T43" fmla="*/ 2 h 1308"/>
                <a:gd name="T44" fmla="*/ 3 w 2572"/>
                <a:gd name="T45" fmla="*/ 2 h 1308"/>
                <a:gd name="T46" fmla="*/ 1 w 2572"/>
                <a:gd name="T47" fmla="*/ 1 h 1308"/>
                <a:gd name="T48" fmla="*/ 0 w 2572"/>
                <a:gd name="T49" fmla="*/ 1 h 1308"/>
                <a:gd name="T50" fmla="*/ 0 w 2572"/>
                <a:gd name="T51" fmla="*/ 1 h 1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72"/>
                <a:gd name="T79" fmla="*/ 0 h 1308"/>
                <a:gd name="T80" fmla="*/ 2572 w 2572"/>
                <a:gd name="T81" fmla="*/ 1308 h 1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72" h="1308">
                  <a:moveTo>
                    <a:pt x="0" y="891"/>
                  </a:moveTo>
                  <a:lnTo>
                    <a:pt x="141" y="771"/>
                  </a:lnTo>
                  <a:lnTo>
                    <a:pt x="411" y="706"/>
                  </a:lnTo>
                  <a:lnTo>
                    <a:pt x="392" y="454"/>
                  </a:lnTo>
                  <a:lnTo>
                    <a:pt x="626" y="270"/>
                  </a:lnTo>
                  <a:lnTo>
                    <a:pt x="1043" y="338"/>
                  </a:lnTo>
                  <a:lnTo>
                    <a:pt x="1266" y="87"/>
                  </a:lnTo>
                  <a:lnTo>
                    <a:pt x="1607" y="0"/>
                  </a:lnTo>
                  <a:lnTo>
                    <a:pt x="1902" y="83"/>
                  </a:lnTo>
                  <a:lnTo>
                    <a:pt x="2124" y="344"/>
                  </a:lnTo>
                  <a:lnTo>
                    <a:pt x="2127" y="523"/>
                  </a:lnTo>
                  <a:lnTo>
                    <a:pt x="2474" y="637"/>
                  </a:lnTo>
                  <a:lnTo>
                    <a:pt x="2572" y="909"/>
                  </a:lnTo>
                  <a:lnTo>
                    <a:pt x="2474" y="1129"/>
                  </a:lnTo>
                  <a:lnTo>
                    <a:pt x="2165" y="1284"/>
                  </a:lnTo>
                  <a:lnTo>
                    <a:pt x="1802" y="1308"/>
                  </a:lnTo>
                  <a:lnTo>
                    <a:pt x="1560" y="1238"/>
                  </a:lnTo>
                  <a:lnTo>
                    <a:pt x="1244" y="1091"/>
                  </a:lnTo>
                  <a:lnTo>
                    <a:pt x="1088" y="1238"/>
                  </a:lnTo>
                  <a:lnTo>
                    <a:pt x="883" y="1274"/>
                  </a:lnTo>
                  <a:lnTo>
                    <a:pt x="714" y="1214"/>
                  </a:lnTo>
                  <a:lnTo>
                    <a:pt x="626" y="1142"/>
                  </a:lnTo>
                  <a:lnTo>
                    <a:pt x="195" y="1197"/>
                  </a:lnTo>
                  <a:lnTo>
                    <a:pt x="35" y="1091"/>
                  </a:lnTo>
                  <a:lnTo>
                    <a:pt x="0" y="891"/>
                  </a:lnTo>
                  <a:close/>
                </a:path>
              </a:pathLst>
            </a:custGeom>
            <a:solidFill>
              <a:srgbClr val="D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452">
              <a:extLst>
                <a:ext uri="{FF2B5EF4-FFF2-40B4-BE49-F238E27FC236}">
                  <a16:creationId xmlns:a16="http://schemas.microsoft.com/office/drawing/2014/main" id="{A50DA789-3DF2-8947-94A3-A1D1E3F6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" y="116"/>
              <a:ext cx="807" cy="246"/>
            </a:xfrm>
            <a:custGeom>
              <a:avLst/>
              <a:gdLst>
                <a:gd name="T0" fmla="*/ 3 w 1614"/>
                <a:gd name="T1" fmla="*/ 1 h 739"/>
                <a:gd name="T2" fmla="*/ 4 w 1614"/>
                <a:gd name="T3" fmla="*/ 1 h 739"/>
                <a:gd name="T4" fmla="*/ 5 w 1614"/>
                <a:gd name="T5" fmla="*/ 1 h 739"/>
                <a:gd name="T6" fmla="*/ 6 w 1614"/>
                <a:gd name="T7" fmla="*/ 1 h 739"/>
                <a:gd name="T8" fmla="*/ 8 w 1614"/>
                <a:gd name="T9" fmla="*/ 1 h 739"/>
                <a:gd name="T10" fmla="*/ 11 w 1614"/>
                <a:gd name="T11" fmla="*/ 1 h 739"/>
                <a:gd name="T12" fmla="*/ 13 w 1614"/>
                <a:gd name="T13" fmla="*/ 1 h 739"/>
                <a:gd name="T14" fmla="*/ 14 w 1614"/>
                <a:gd name="T15" fmla="*/ 0 h 739"/>
                <a:gd name="T16" fmla="*/ 15 w 1614"/>
                <a:gd name="T17" fmla="*/ 0 h 739"/>
                <a:gd name="T18" fmla="*/ 17 w 1614"/>
                <a:gd name="T19" fmla="*/ 0 h 739"/>
                <a:gd name="T20" fmla="*/ 19 w 1614"/>
                <a:gd name="T21" fmla="*/ 0 h 739"/>
                <a:gd name="T22" fmla="*/ 21 w 1614"/>
                <a:gd name="T23" fmla="*/ 0 h 739"/>
                <a:gd name="T24" fmla="*/ 23 w 1614"/>
                <a:gd name="T25" fmla="*/ 0 h 739"/>
                <a:gd name="T26" fmla="*/ 24 w 1614"/>
                <a:gd name="T27" fmla="*/ 0 h 739"/>
                <a:gd name="T28" fmla="*/ 26 w 1614"/>
                <a:gd name="T29" fmla="*/ 1 h 739"/>
                <a:gd name="T30" fmla="*/ 25 w 1614"/>
                <a:gd name="T31" fmla="*/ 0 h 739"/>
                <a:gd name="T32" fmla="*/ 20 w 1614"/>
                <a:gd name="T33" fmla="*/ 0 h 739"/>
                <a:gd name="T34" fmla="*/ 15 w 1614"/>
                <a:gd name="T35" fmla="*/ 0 h 739"/>
                <a:gd name="T36" fmla="*/ 11 w 1614"/>
                <a:gd name="T37" fmla="*/ 0 h 739"/>
                <a:gd name="T38" fmla="*/ 5 w 1614"/>
                <a:gd name="T39" fmla="*/ 0 h 739"/>
                <a:gd name="T40" fmla="*/ 2 w 1614"/>
                <a:gd name="T41" fmla="*/ 0 h 739"/>
                <a:gd name="T42" fmla="*/ 0 w 1614"/>
                <a:gd name="T43" fmla="*/ 1 h 739"/>
                <a:gd name="T44" fmla="*/ 1 w 1614"/>
                <a:gd name="T45" fmla="*/ 1 h 739"/>
                <a:gd name="T46" fmla="*/ 3 w 1614"/>
                <a:gd name="T47" fmla="*/ 1 h 739"/>
                <a:gd name="T48" fmla="*/ 3 w 1614"/>
                <a:gd name="T49" fmla="*/ 1 h 7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4"/>
                <a:gd name="T76" fmla="*/ 0 h 739"/>
                <a:gd name="T77" fmla="*/ 1614 w 1614"/>
                <a:gd name="T78" fmla="*/ 739 h 7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4" h="739">
                  <a:moveTo>
                    <a:pt x="169" y="739"/>
                  </a:moveTo>
                  <a:lnTo>
                    <a:pt x="201" y="532"/>
                  </a:lnTo>
                  <a:lnTo>
                    <a:pt x="266" y="454"/>
                  </a:lnTo>
                  <a:lnTo>
                    <a:pt x="383" y="407"/>
                  </a:lnTo>
                  <a:lnTo>
                    <a:pt x="506" y="395"/>
                  </a:lnTo>
                  <a:lnTo>
                    <a:pt x="675" y="441"/>
                  </a:lnTo>
                  <a:lnTo>
                    <a:pt x="785" y="493"/>
                  </a:lnTo>
                  <a:lnTo>
                    <a:pt x="843" y="323"/>
                  </a:lnTo>
                  <a:lnTo>
                    <a:pt x="928" y="246"/>
                  </a:lnTo>
                  <a:lnTo>
                    <a:pt x="1031" y="188"/>
                  </a:lnTo>
                  <a:lnTo>
                    <a:pt x="1200" y="167"/>
                  </a:lnTo>
                  <a:lnTo>
                    <a:pt x="1343" y="180"/>
                  </a:lnTo>
                  <a:lnTo>
                    <a:pt x="1445" y="227"/>
                  </a:lnTo>
                  <a:lnTo>
                    <a:pt x="1530" y="297"/>
                  </a:lnTo>
                  <a:lnTo>
                    <a:pt x="1614" y="388"/>
                  </a:lnTo>
                  <a:lnTo>
                    <a:pt x="1595" y="162"/>
                  </a:lnTo>
                  <a:lnTo>
                    <a:pt x="1270" y="0"/>
                  </a:lnTo>
                  <a:lnTo>
                    <a:pt x="921" y="18"/>
                  </a:lnTo>
                  <a:lnTo>
                    <a:pt x="655" y="318"/>
                  </a:lnTo>
                  <a:lnTo>
                    <a:pt x="299" y="253"/>
                  </a:lnTo>
                  <a:lnTo>
                    <a:pt x="92" y="323"/>
                  </a:lnTo>
                  <a:lnTo>
                    <a:pt x="0" y="559"/>
                  </a:lnTo>
                  <a:lnTo>
                    <a:pt x="20" y="708"/>
                  </a:lnTo>
                  <a:lnTo>
                    <a:pt x="169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53">
              <a:extLst>
                <a:ext uri="{FF2B5EF4-FFF2-40B4-BE49-F238E27FC236}">
                  <a16:creationId xmlns:a16="http://schemas.microsoft.com/office/drawing/2014/main" id="{2A335710-6C6C-E645-8DC7-6723F6105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" y="550"/>
              <a:ext cx="230" cy="191"/>
            </a:xfrm>
            <a:custGeom>
              <a:avLst/>
              <a:gdLst>
                <a:gd name="T0" fmla="*/ 2 w 459"/>
                <a:gd name="T1" fmla="*/ 1 h 573"/>
                <a:gd name="T2" fmla="*/ 3 w 459"/>
                <a:gd name="T3" fmla="*/ 1 h 573"/>
                <a:gd name="T4" fmla="*/ 4 w 459"/>
                <a:gd name="T5" fmla="*/ 1 h 573"/>
                <a:gd name="T6" fmla="*/ 5 w 459"/>
                <a:gd name="T7" fmla="*/ 1 h 573"/>
                <a:gd name="T8" fmla="*/ 6 w 459"/>
                <a:gd name="T9" fmla="*/ 1 h 573"/>
                <a:gd name="T10" fmla="*/ 6 w 459"/>
                <a:gd name="T11" fmla="*/ 0 h 573"/>
                <a:gd name="T12" fmla="*/ 7 w 459"/>
                <a:gd name="T13" fmla="*/ 0 h 573"/>
                <a:gd name="T14" fmla="*/ 7 w 459"/>
                <a:gd name="T15" fmla="*/ 0 h 573"/>
                <a:gd name="T16" fmla="*/ 8 w 459"/>
                <a:gd name="T17" fmla="*/ 0 h 573"/>
                <a:gd name="T18" fmla="*/ 7 w 459"/>
                <a:gd name="T19" fmla="*/ 0 h 573"/>
                <a:gd name="T20" fmla="*/ 6 w 459"/>
                <a:gd name="T21" fmla="*/ 0 h 573"/>
                <a:gd name="T22" fmla="*/ 5 w 459"/>
                <a:gd name="T23" fmla="*/ 0 h 573"/>
                <a:gd name="T24" fmla="*/ 4 w 459"/>
                <a:gd name="T25" fmla="*/ 0 h 573"/>
                <a:gd name="T26" fmla="*/ 4 w 459"/>
                <a:gd name="T27" fmla="*/ 0 h 573"/>
                <a:gd name="T28" fmla="*/ 3 w 459"/>
                <a:gd name="T29" fmla="*/ 0 h 573"/>
                <a:gd name="T30" fmla="*/ 2 w 459"/>
                <a:gd name="T31" fmla="*/ 0 h 573"/>
                <a:gd name="T32" fmla="*/ 2 w 459"/>
                <a:gd name="T33" fmla="*/ 0 h 573"/>
                <a:gd name="T34" fmla="*/ 1 w 459"/>
                <a:gd name="T35" fmla="*/ 1 h 573"/>
                <a:gd name="T36" fmla="*/ 1 w 459"/>
                <a:gd name="T37" fmla="*/ 1 h 573"/>
                <a:gd name="T38" fmla="*/ 0 w 459"/>
                <a:gd name="T39" fmla="*/ 1 h 573"/>
                <a:gd name="T40" fmla="*/ 1 w 459"/>
                <a:gd name="T41" fmla="*/ 1 h 573"/>
                <a:gd name="T42" fmla="*/ 1 w 459"/>
                <a:gd name="T43" fmla="*/ 1 h 573"/>
                <a:gd name="T44" fmla="*/ 1 w 459"/>
                <a:gd name="T45" fmla="*/ 1 h 573"/>
                <a:gd name="T46" fmla="*/ 2 w 459"/>
                <a:gd name="T47" fmla="*/ 1 h 573"/>
                <a:gd name="T48" fmla="*/ 2 w 459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3"/>
                <a:gd name="T77" fmla="*/ 459 w 459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3">
                  <a:moveTo>
                    <a:pt x="74" y="561"/>
                  </a:moveTo>
                  <a:lnTo>
                    <a:pt x="152" y="573"/>
                  </a:lnTo>
                  <a:lnTo>
                    <a:pt x="221" y="549"/>
                  </a:lnTo>
                  <a:lnTo>
                    <a:pt x="277" y="498"/>
                  </a:lnTo>
                  <a:lnTo>
                    <a:pt x="323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1" y="116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6" y="82"/>
                  </a:lnTo>
                  <a:lnTo>
                    <a:pt x="303" y="125"/>
                  </a:lnTo>
                  <a:lnTo>
                    <a:pt x="251" y="166"/>
                  </a:lnTo>
                  <a:lnTo>
                    <a:pt x="202" y="209"/>
                  </a:lnTo>
                  <a:lnTo>
                    <a:pt x="158" y="252"/>
                  </a:lnTo>
                  <a:lnTo>
                    <a:pt x="115" y="293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1"/>
                  </a:lnTo>
                  <a:lnTo>
                    <a:pt x="14" y="527"/>
                  </a:lnTo>
                  <a:lnTo>
                    <a:pt x="39" y="547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454">
              <a:extLst>
                <a:ext uri="{FF2B5EF4-FFF2-40B4-BE49-F238E27FC236}">
                  <a16:creationId xmlns:a16="http://schemas.microsoft.com/office/drawing/2014/main" id="{01B0D1DC-0E23-064D-84E1-03E828C4D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" y="84"/>
              <a:ext cx="1405" cy="506"/>
            </a:xfrm>
            <a:custGeom>
              <a:avLst/>
              <a:gdLst>
                <a:gd name="T0" fmla="*/ 28 w 2811"/>
                <a:gd name="T1" fmla="*/ 2 h 1517"/>
                <a:gd name="T2" fmla="*/ 35 w 2811"/>
                <a:gd name="T3" fmla="*/ 2 h 1517"/>
                <a:gd name="T4" fmla="*/ 39 w 2811"/>
                <a:gd name="T5" fmla="*/ 2 h 1517"/>
                <a:gd name="T6" fmla="*/ 42 w 2811"/>
                <a:gd name="T7" fmla="*/ 2 h 1517"/>
                <a:gd name="T8" fmla="*/ 43 w 2811"/>
                <a:gd name="T9" fmla="*/ 1 h 1517"/>
                <a:gd name="T10" fmla="*/ 42 w 2811"/>
                <a:gd name="T11" fmla="*/ 1 h 1517"/>
                <a:gd name="T12" fmla="*/ 40 w 2811"/>
                <a:gd name="T13" fmla="*/ 1 h 1517"/>
                <a:gd name="T14" fmla="*/ 38 w 2811"/>
                <a:gd name="T15" fmla="*/ 1 h 1517"/>
                <a:gd name="T16" fmla="*/ 36 w 2811"/>
                <a:gd name="T17" fmla="*/ 1 h 1517"/>
                <a:gd name="T18" fmla="*/ 35 w 2811"/>
                <a:gd name="T19" fmla="*/ 0 h 1517"/>
                <a:gd name="T20" fmla="*/ 32 w 2811"/>
                <a:gd name="T21" fmla="*/ 0 h 1517"/>
                <a:gd name="T22" fmla="*/ 29 w 2811"/>
                <a:gd name="T23" fmla="*/ 0 h 1517"/>
                <a:gd name="T24" fmla="*/ 23 w 2811"/>
                <a:gd name="T25" fmla="*/ 0 h 1517"/>
                <a:gd name="T26" fmla="*/ 20 w 2811"/>
                <a:gd name="T27" fmla="*/ 0 h 1517"/>
                <a:gd name="T28" fmla="*/ 18 w 2811"/>
                <a:gd name="T29" fmla="*/ 0 h 1517"/>
                <a:gd name="T30" fmla="*/ 16 w 2811"/>
                <a:gd name="T31" fmla="*/ 0 h 1517"/>
                <a:gd name="T32" fmla="*/ 11 w 2811"/>
                <a:gd name="T33" fmla="*/ 0 h 1517"/>
                <a:gd name="T34" fmla="*/ 7 w 2811"/>
                <a:gd name="T35" fmla="*/ 1 h 1517"/>
                <a:gd name="T36" fmla="*/ 6 w 2811"/>
                <a:gd name="T37" fmla="*/ 1 h 1517"/>
                <a:gd name="T38" fmla="*/ 8 w 2811"/>
                <a:gd name="T39" fmla="*/ 1 h 1517"/>
                <a:gd name="T40" fmla="*/ 11 w 2811"/>
                <a:gd name="T41" fmla="*/ 1 h 1517"/>
                <a:gd name="T42" fmla="*/ 9 w 2811"/>
                <a:gd name="T43" fmla="*/ 1 h 1517"/>
                <a:gd name="T44" fmla="*/ 10 w 2811"/>
                <a:gd name="T45" fmla="*/ 1 h 1517"/>
                <a:gd name="T46" fmla="*/ 12 w 2811"/>
                <a:gd name="T47" fmla="*/ 1 h 1517"/>
                <a:gd name="T48" fmla="*/ 17 w 2811"/>
                <a:gd name="T49" fmla="*/ 1 h 1517"/>
                <a:gd name="T50" fmla="*/ 19 w 2811"/>
                <a:gd name="T51" fmla="*/ 1 h 1517"/>
                <a:gd name="T52" fmla="*/ 20 w 2811"/>
                <a:gd name="T53" fmla="*/ 0 h 1517"/>
                <a:gd name="T54" fmla="*/ 22 w 2811"/>
                <a:gd name="T55" fmla="*/ 0 h 1517"/>
                <a:gd name="T56" fmla="*/ 26 w 2811"/>
                <a:gd name="T57" fmla="*/ 0 h 1517"/>
                <a:gd name="T58" fmla="*/ 29 w 2811"/>
                <a:gd name="T59" fmla="*/ 0 h 1517"/>
                <a:gd name="T60" fmla="*/ 32 w 2811"/>
                <a:gd name="T61" fmla="*/ 1 h 1517"/>
                <a:gd name="T62" fmla="*/ 37 w 2811"/>
                <a:gd name="T63" fmla="*/ 1 h 1517"/>
                <a:gd name="T64" fmla="*/ 40 w 2811"/>
                <a:gd name="T65" fmla="*/ 1 h 1517"/>
                <a:gd name="T66" fmla="*/ 39 w 2811"/>
                <a:gd name="T67" fmla="*/ 2 h 1517"/>
                <a:gd name="T68" fmla="*/ 36 w 2811"/>
                <a:gd name="T69" fmla="*/ 2 h 1517"/>
                <a:gd name="T70" fmla="*/ 33 w 2811"/>
                <a:gd name="T71" fmla="*/ 2 h 1517"/>
                <a:gd name="T72" fmla="*/ 26 w 2811"/>
                <a:gd name="T73" fmla="*/ 2 h 1517"/>
                <a:gd name="T74" fmla="*/ 23 w 2811"/>
                <a:gd name="T75" fmla="*/ 2 h 1517"/>
                <a:gd name="T76" fmla="*/ 21 w 2811"/>
                <a:gd name="T77" fmla="*/ 1 h 1517"/>
                <a:gd name="T78" fmla="*/ 20 w 2811"/>
                <a:gd name="T79" fmla="*/ 2 h 1517"/>
                <a:gd name="T80" fmla="*/ 18 w 2811"/>
                <a:gd name="T81" fmla="*/ 2 h 1517"/>
                <a:gd name="T82" fmla="*/ 15 w 2811"/>
                <a:gd name="T83" fmla="*/ 2 h 1517"/>
                <a:gd name="T84" fmla="*/ 11 w 2811"/>
                <a:gd name="T85" fmla="*/ 1 h 1517"/>
                <a:gd name="T86" fmla="*/ 8 w 2811"/>
                <a:gd name="T87" fmla="*/ 2 h 1517"/>
                <a:gd name="T88" fmla="*/ 4 w 2811"/>
                <a:gd name="T89" fmla="*/ 2 h 1517"/>
                <a:gd name="T90" fmla="*/ 3 w 2811"/>
                <a:gd name="T91" fmla="*/ 1 h 1517"/>
                <a:gd name="T92" fmla="*/ 5 w 2811"/>
                <a:gd name="T93" fmla="*/ 1 h 1517"/>
                <a:gd name="T94" fmla="*/ 3 w 2811"/>
                <a:gd name="T95" fmla="*/ 1 h 1517"/>
                <a:gd name="T96" fmla="*/ 0 w 2811"/>
                <a:gd name="T97" fmla="*/ 1 h 1517"/>
                <a:gd name="T98" fmla="*/ 0 w 2811"/>
                <a:gd name="T99" fmla="*/ 2 h 1517"/>
                <a:gd name="T100" fmla="*/ 2 w 2811"/>
                <a:gd name="T101" fmla="*/ 2 h 1517"/>
                <a:gd name="T102" fmla="*/ 8 w 2811"/>
                <a:gd name="T103" fmla="*/ 2 h 1517"/>
                <a:gd name="T104" fmla="*/ 11 w 2811"/>
                <a:gd name="T105" fmla="*/ 2 h 1517"/>
                <a:gd name="T106" fmla="*/ 13 w 2811"/>
                <a:gd name="T107" fmla="*/ 2 h 1517"/>
                <a:gd name="T108" fmla="*/ 17 w 2811"/>
                <a:gd name="T109" fmla="*/ 2 h 1517"/>
                <a:gd name="T110" fmla="*/ 21 w 2811"/>
                <a:gd name="T111" fmla="*/ 2 h 1517"/>
                <a:gd name="T112" fmla="*/ 23 w 2811"/>
                <a:gd name="T113" fmla="*/ 2 h 1517"/>
                <a:gd name="T114" fmla="*/ 26 w 2811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1"/>
                <a:gd name="T175" fmla="*/ 0 h 1517"/>
                <a:gd name="T176" fmla="*/ 2811 w 2811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1" h="1517">
                  <a:moveTo>
                    <a:pt x="1685" y="1459"/>
                  </a:moveTo>
                  <a:lnTo>
                    <a:pt x="1726" y="1473"/>
                  </a:lnTo>
                  <a:lnTo>
                    <a:pt x="1765" y="1483"/>
                  </a:lnTo>
                  <a:lnTo>
                    <a:pt x="1844" y="1502"/>
                  </a:lnTo>
                  <a:lnTo>
                    <a:pt x="1922" y="1514"/>
                  </a:lnTo>
                  <a:lnTo>
                    <a:pt x="2000" y="1517"/>
                  </a:lnTo>
                  <a:lnTo>
                    <a:pt x="2148" y="1505"/>
                  </a:lnTo>
                  <a:lnTo>
                    <a:pt x="2288" y="1474"/>
                  </a:lnTo>
                  <a:lnTo>
                    <a:pt x="2355" y="1450"/>
                  </a:lnTo>
                  <a:lnTo>
                    <a:pt x="2418" y="1422"/>
                  </a:lnTo>
                  <a:lnTo>
                    <a:pt x="2476" y="1390"/>
                  </a:lnTo>
                  <a:lnTo>
                    <a:pt x="2533" y="1357"/>
                  </a:lnTo>
                  <a:lnTo>
                    <a:pt x="2584" y="1317"/>
                  </a:lnTo>
                  <a:lnTo>
                    <a:pt x="2632" y="1279"/>
                  </a:lnTo>
                  <a:lnTo>
                    <a:pt x="2675" y="1233"/>
                  </a:lnTo>
                  <a:lnTo>
                    <a:pt x="2712" y="1191"/>
                  </a:lnTo>
                  <a:lnTo>
                    <a:pt x="2743" y="1144"/>
                  </a:lnTo>
                  <a:lnTo>
                    <a:pt x="2770" y="1100"/>
                  </a:lnTo>
                  <a:lnTo>
                    <a:pt x="2803" y="1004"/>
                  </a:lnTo>
                  <a:lnTo>
                    <a:pt x="2811" y="913"/>
                  </a:lnTo>
                  <a:lnTo>
                    <a:pt x="2801" y="871"/>
                  </a:lnTo>
                  <a:lnTo>
                    <a:pt x="2786" y="826"/>
                  </a:lnTo>
                  <a:lnTo>
                    <a:pt x="2762" y="787"/>
                  </a:lnTo>
                  <a:lnTo>
                    <a:pt x="2748" y="768"/>
                  </a:lnTo>
                  <a:lnTo>
                    <a:pt x="2731" y="749"/>
                  </a:lnTo>
                  <a:lnTo>
                    <a:pt x="2690" y="716"/>
                  </a:lnTo>
                  <a:lnTo>
                    <a:pt x="2639" y="684"/>
                  </a:lnTo>
                  <a:lnTo>
                    <a:pt x="2612" y="669"/>
                  </a:lnTo>
                  <a:lnTo>
                    <a:pt x="2582" y="657"/>
                  </a:lnTo>
                  <a:lnTo>
                    <a:pt x="2548" y="645"/>
                  </a:lnTo>
                  <a:lnTo>
                    <a:pt x="2511" y="634"/>
                  </a:lnTo>
                  <a:lnTo>
                    <a:pt x="2434" y="615"/>
                  </a:lnTo>
                  <a:lnTo>
                    <a:pt x="2344" y="602"/>
                  </a:lnTo>
                  <a:lnTo>
                    <a:pt x="2370" y="509"/>
                  </a:lnTo>
                  <a:lnTo>
                    <a:pt x="2370" y="417"/>
                  </a:lnTo>
                  <a:lnTo>
                    <a:pt x="2359" y="375"/>
                  </a:lnTo>
                  <a:lnTo>
                    <a:pt x="2344" y="332"/>
                  </a:lnTo>
                  <a:lnTo>
                    <a:pt x="2321" y="291"/>
                  </a:lnTo>
                  <a:lnTo>
                    <a:pt x="2295" y="253"/>
                  </a:lnTo>
                  <a:lnTo>
                    <a:pt x="2264" y="217"/>
                  </a:lnTo>
                  <a:lnTo>
                    <a:pt x="2229" y="183"/>
                  </a:lnTo>
                  <a:lnTo>
                    <a:pt x="2189" y="149"/>
                  </a:lnTo>
                  <a:lnTo>
                    <a:pt x="2148" y="121"/>
                  </a:lnTo>
                  <a:lnTo>
                    <a:pt x="2102" y="96"/>
                  </a:lnTo>
                  <a:lnTo>
                    <a:pt x="2054" y="72"/>
                  </a:lnTo>
                  <a:lnTo>
                    <a:pt x="2001" y="51"/>
                  </a:lnTo>
                  <a:lnTo>
                    <a:pt x="1950" y="32"/>
                  </a:lnTo>
                  <a:lnTo>
                    <a:pt x="1895" y="19"/>
                  </a:lnTo>
                  <a:lnTo>
                    <a:pt x="1840" y="10"/>
                  </a:lnTo>
                  <a:lnTo>
                    <a:pt x="1726" y="0"/>
                  </a:lnTo>
                  <a:lnTo>
                    <a:pt x="1613" y="10"/>
                  </a:lnTo>
                  <a:lnTo>
                    <a:pt x="1504" y="38"/>
                  </a:lnTo>
                  <a:lnTo>
                    <a:pt x="1449" y="58"/>
                  </a:lnTo>
                  <a:lnTo>
                    <a:pt x="1398" y="84"/>
                  </a:lnTo>
                  <a:lnTo>
                    <a:pt x="1350" y="118"/>
                  </a:lnTo>
                  <a:lnTo>
                    <a:pt x="1300" y="155"/>
                  </a:lnTo>
                  <a:lnTo>
                    <a:pt x="1258" y="196"/>
                  </a:lnTo>
                  <a:lnTo>
                    <a:pt x="1237" y="220"/>
                  </a:lnTo>
                  <a:lnTo>
                    <a:pt x="1220" y="246"/>
                  </a:lnTo>
                  <a:lnTo>
                    <a:pt x="1182" y="301"/>
                  </a:lnTo>
                  <a:lnTo>
                    <a:pt x="1148" y="364"/>
                  </a:lnTo>
                  <a:lnTo>
                    <a:pt x="1119" y="349"/>
                  </a:lnTo>
                  <a:lnTo>
                    <a:pt x="1087" y="337"/>
                  </a:lnTo>
                  <a:lnTo>
                    <a:pt x="1030" y="315"/>
                  </a:lnTo>
                  <a:lnTo>
                    <a:pt x="974" y="301"/>
                  </a:lnTo>
                  <a:lnTo>
                    <a:pt x="921" y="287"/>
                  </a:lnTo>
                  <a:lnTo>
                    <a:pt x="825" y="276"/>
                  </a:lnTo>
                  <a:lnTo>
                    <a:pt x="738" y="282"/>
                  </a:lnTo>
                  <a:lnTo>
                    <a:pt x="663" y="298"/>
                  </a:lnTo>
                  <a:lnTo>
                    <a:pt x="598" y="327"/>
                  </a:lnTo>
                  <a:lnTo>
                    <a:pt x="543" y="364"/>
                  </a:lnTo>
                  <a:lnTo>
                    <a:pt x="497" y="409"/>
                  </a:lnTo>
                  <a:lnTo>
                    <a:pt x="462" y="457"/>
                  </a:lnTo>
                  <a:lnTo>
                    <a:pt x="438" y="511"/>
                  </a:lnTo>
                  <a:lnTo>
                    <a:pt x="418" y="619"/>
                  </a:lnTo>
                  <a:lnTo>
                    <a:pt x="421" y="671"/>
                  </a:lnTo>
                  <a:lnTo>
                    <a:pt x="437" y="718"/>
                  </a:lnTo>
                  <a:lnTo>
                    <a:pt x="459" y="759"/>
                  </a:lnTo>
                  <a:lnTo>
                    <a:pt x="490" y="792"/>
                  </a:lnTo>
                  <a:lnTo>
                    <a:pt x="524" y="818"/>
                  </a:lnTo>
                  <a:lnTo>
                    <a:pt x="548" y="829"/>
                  </a:lnTo>
                  <a:lnTo>
                    <a:pt x="574" y="838"/>
                  </a:lnTo>
                  <a:lnTo>
                    <a:pt x="637" y="850"/>
                  </a:lnTo>
                  <a:lnTo>
                    <a:pt x="707" y="846"/>
                  </a:lnTo>
                  <a:lnTo>
                    <a:pt x="678" y="809"/>
                  </a:lnTo>
                  <a:lnTo>
                    <a:pt x="656" y="771"/>
                  </a:lnTo>
                  <a:lnTo>
                    <a:pt x="625" y="705"/>
                  </a:lnTo>
                  <a:lnTo>
                    <a:pt x="616" y="645"/>
                  </a:lnTo>
                  <a:lnTo>
                    <a:pt x="625" y="591"/>
                  </a:lnTo>
                  <a:lnTo>
                    <a:pt x="635" y="566"/>
                  </a:lnTo>
                  <a:lnTo>
                    <a:pt x="650" y="546"/>
                  </a:lnTo>
                  <a:lnTo>
                    <a:pt x="666" y="525"/>
                  </a:lnTo>
                  <a:lnTo>
                    <a:pt x="685" y="508"/>
                  </a:lnTo>
                  <a:lnTo>
                    <a:pt x="734" y="477"/>
                  </a:lnTo>
                  <a:lnTo>
                    <a:pt x="762" y="464"/>
                  </a:lnTo>
                  <a:lnTo>
                    <a:pt x="789" y="453"/>
                  </a:lnTo>
                  <a:lnTo>
                    <a:pt x="852" y="440"/>
                  </a:lnTo>
                  <a:lnTo>
                    <a:pt x="919" y="433"/>
                  </a:lnTo>
                  <a:lnTo>
                    <a:pt x="1057" y="446"/>
                  </a:lnTo>
                  <a:lnTo>
                    <a:pt x="1122" y="467"/>
                  </a:lnTo>
                  <a:lnTo>
                    <a:pt x="1184" y="494"/>
                  </a:lnTo>
                  <a:lnTo>
                    <a:pt x="1239" y="532"/>
                  </a:lnTo>
                  <a:lnTo>
                    <a:pt x="1285" y="580"/>
                  </a:lnTo>
                  <a:lnTo>
                    <a:pt x="1275" y="489"/>
                  </a:lnTo>
                  <a:lnTo>
                    <a:pt x="1288" y="407"/>
                  </a:lnTo>
                  <a:lnTo>
                    <a:pt x="1302" y="371"/>
                  </a:lnTo>
                  <a:lnTo>
                    <a:pt x="1321" y="335"/>
                  </a:lnTo>
                  <a:lnTo>
                    <a:pt x="1343" y="306"/>
                  </a:lnTo>
                  <a:lnTo>
                    <a:pt x="1372" y="277"/>
                  </a:lnTo>
                  <a:lnTo>
                    <a:pt x="1401" y="252"/>
                  </a:lnTo>
                  <a:lnTo>
                    <a:pt x="1433" y="231"/>
                  </a:lnTo>
                  <a:lnTo>
                    <a:pt x="1468" y="212"/>
                  </a:lnTo>
                  <a:lnTo>
                    <a:pt x="1507" y="196"/>
                  </a:lnTo>
                  <a:lnTo>
                    <a:pt x="1546" y="185"/>
                  </a:lnTo>
                  <a:lnTo>
                    <a:pt x="1587" y="176"/>
                  </a:lnTo>
                  <a:lnTo>
                    <a:pt x="1671" y="168"/>
                  </a:lnTo>
                  <a:lnTo>
                    <a:pt x="1757" y="173"/>
                  </a:lnTo>
                  <a:lnTo>
                    <a:pt x="1840" y="194"/>
                  </a:lnTo>
                  <a:lnTo>
                    <a:pt x="1880" y="209"/>
                  </a:lnTo>
                  <a:lnTo>
                    <a:pt x="1916" y="229"/>
                  </a:lnTo>
                  <a:lnTo>
                    <a:pt x="1987" y="277"/>
                  </a:lnTo>
                  <a:lnTo>
                    <a:pt x="2017" y="310"/>
                  </a:lnTo>
                  <a:lnTo>
                    <a:pt x="2042" y="345"/>
                  </a:lnTo>
                  <a:lnTo>
                    <a:pt x="2087" y="427"/>
                  </a:lnTo>
                  <a:lnTo>
                    <a:pt x="2112" y="525"/>
                  </a:lnTo>
                  <a:lnTo>
                    <a:pt x="2116" y="643"/>
                  </a:lnTo>
                  <a:lnTo>
                    <a:pt x="2309" y="672"/>
                  </a:lnTo>
                  <a:lnTo>
                    <a:pt x="2384" y="696"/>
                  </a:lnTo>
                  <a:lnTo>
                    <a:pt x="2448" y="722"/>
                  </a:lnTo>
                  <a:lnTo>
                    <a:pt x="2539" y="785"/>
                  </a:lnTo>
                  <a:lnTo>
                    <a:pt x="2586" y="857"/>
                  </a:lnTo>
                  <a:lnTo>
                    <a:pt x="2591" y="936"/>
                  </a:lnTo>
                  <a:lnTo>
                    <a:pt x="2582" y="975"/>
                  </a:lnTo>
                  <a:lnTo>
                    <a:pt x="2564" y="1014"/>
                  </a:lnTo>
                  <a:lnTo>
                    <a:pt x="2539" y="1053"/>
                  </a:lnTo>
                  <a:lnTo>
                    <a:pt x="2506" y="1093"/>
                  </a:lnTo>
                  <a:lnTo>
                    <a:pt x="2466" y="1129"/>
                  </a:lnTo>
                  <a:lnTo>
                    <a:pt x="2420" y="1163"/>
                  </a:lnTo>
                  <a:lnTo>
                    <a:pt x="2370" y="1195"/>
                  </a:lnTo>
                  <a:lnTo>
                    <a:pt x="2314" y="1223"/>
                  </a:lnTo>
                  <a:lnTo>
                    <a:pt x="2283" y="1235"/>
                  </a:lnTo>
                  <a:lnTo>
                    <a:pt x="2253" y="1247"/>
                  </a:lnTo>
                  <a:lnTo>
                    <a:pt x="2188" y="1269"/>
                  </a:lnTo>
                  <a:lnTo>
                    <a:pt x="2121" y="1284"/>
                  </a:lnTo>
                  <a:lnTo>
                    <a:pt x="2050" y="1295"/>
                  </a:lnTo>
                  <a:lnTo>
                    <a:pt x="1904" y="1300"/>
                  </a:lnTo>
                  <a:lnTo>
                    <a:pt x="1751" y="1276"/>
                  </a:lnTo>
                  <a:lnTo>
                    <a:pt x="1675" y="1254"/>
                  </a:lnTo>
                  <a:lnTo>
                    <a:pt x="1639" y="1240"/>
                  </a:lnTo>
                  <a:lnTo>
                    <a:pt x="1600" y="1223"/>
                  </a:lnTo>
                  <a:lnTo>
                    <a:pt x="1526" y="1184"/>
                  </a:lnTo>
                  <a:lnTo>
                    <a:pt x="1490" y="1161"/>
                  </a:lnTo>
                  <a:lnTo>
                    <a:pt x="1454" y="1135"/>
                  </a:lnTo>
                  <a:lnTo>
                    <a:pt x="1418" y="1107"/>
                  </a:lnTo>
                  <a:lnTo>
                    <a:pt x="1384" y="1077"/>
                  </a:lnTo>
                  <a:lnTo>
                    <a:pt x="1350" y="1044"/>
                  </a:lnTo>
                  <a:lnTo>
                    <a:pt x="1316" y="1006"/>
                  </a:lnTo>
                  <a:lnTo>
                    <a:pt x="1326" y="1053"/>
                  </a:lnTo>
                  <a:lnTo>
                    <a:pt x="1317" y="1096"/>
                  </a:lnTo>
                  <a:lnTo>
                    <a:pt x="1297" y="1137"/>
                  </a:lnTo>
                  <a:lnTo>
                    <a:pt x="1285" y="1156"/>
                  </a:lnTo>
                  <a:lnTo>
                    <a:pt x="1266" y="1175"/>
                  </a:lnTo>
                  <a:lnTo>
                    <a:pt x="1227" y="1208"/>
                  </a:lnTo>
                  <a:lnTo>
                    <a:pt x="1179" y="1235"/>
                  </a:lnTo>
                  <a:lnTo>
                    <a:pt x="1153" y="1249"/>
                  </a:lnTo>
                  <a:lnTo>
                    <a:pt x="1126" y="1260"/>
                  </a:lnTo>
                  <a:lnTo>
                    <a:pt x="1073" y="1276"/>
                  </a:lnTo>
                  <a:lnTo>
                    <a:pt x="1016" y="1286"/>
                  </a:lnTo>
                  <a:lnTo>
                    <a:pt x="960" y="1288"/>
                  </a:lnTo>
                  <a:lnTo>
                    <a:pt x="861" y="1264"/>
                  </a:lnTo>
                  <a:lnTo>
                    <a:pt x="789" y="1197"/>
                  </a:lnTo>
                  <a:lnTo>
                    <a:pt x="762" y="1083"/>
                  </a:lnTo>
                  <a:lnTo>
                    <a:pt x="706" y="1113"/>
                  </a:lnTo>
                  <a:lnTo>
                    <a:pt x="656" y="1137"/>
                  </a:lnTo>
                  <a:lnTo>
                    <a:pt x="606" y="1156"/>
                  </a:lnTo>
                  <a:lnTo>
                    <a:pt x="560" y="1170"/>
                  </a:lnTo>
                  <a:lnTo>
                    <a:pt x="478" y="1189"/>
                  </a:lnTo>
                  <a:lnTo>
                    <a:pt x="406" y="1192"/>
                  </a:lnTo>
                  <a:lnTo>
                    <a:pt x="347" y="1185"/>
                  </a:lnTo>
                  <a:lnTo>
                    <a:pt x="299" y="1168"/>
                  </a:lnTo>
                  <a:lnTo>
                    <a:pt x="235" y="1109"/>
                  </a:lnTo>
                  <a:lnTo>
                    <a:pt x="217" y="1031"/>
                  </a:lnTo>
                  <a:lnTo>
                    <a:pt x="222" y="990"/>
                  </a:lnTo>
                  <a:lnTo>
                    <a:pt x="241" y="947"/>
                  </a:lnTo>
                  <a:lnTo>
                    <a:pt x="271" y="908"/>
                  </a:lnTo>
                  <a:lnTo>
                    <a:pt x="290" y="887"/>
                  </a:lnTo>
                  <a:lnTo>
                    <a:pt x="310" y="871"/>
                  </a:lnTo>
                  <a:lnTo>
                    <a:pt x="362" y="841"/>
                  </a:lnTo>
                  <a:lnTo>
                    <a:pt x="391" y="828"/>
                  </a:lnTo>
                  <a:lnTo>
                    <a:pt x="423" y="816"/>
                  </a:lnTo>
                  <a:lnTo>
                    <a:pt x="332" y="818"/>
                  </a:lnTo>
                  <a:lnTo>
                    <a:pt x="247" y="835"/>
                  </a:lnTo>
                  <a:lnTo>
                    <a:pt x="107" y="910"/>
                  </a:lnTo>
                  <a:lnTo>
                    <a:pt x="55" y="960"/>
                  </a:lnTo>
                  <a:lnTo>
                    <a:pt x="16" y="1018"/>
                  </a:lnTo>
                  <a:lnTo>
                    <a:pt x="0" y="1077"/>
                  </a:lnTo>
                  <a:lnTo>
                    <a:pt x="0" y="1139"/>
                  </a:lnTo>
                  <a:lnTo>
                    <a:pt x="0" y="1195"/>
                  </a:lnTo>
                  <a:lnTo>
                    <a:pt x="10" y="1223"/>
                  </a:lnTo>
                  <a:lnTo>
                    <a:pt x="29" y="1247"/>
                  </a:lnTo>
                  <a:lnTo>
                    <a:pt x="54" y="1271"/>
                  </a:lnTo>
                  <a:lnTo>
                    <a:pt x="81" y="1291"/>
                  </a:lnTo>
                  <a:lnTo>
                    <a:pt x="116" y="1310"/>
                  </a:lnTo>
                  <a:lnTo>
                    <a:pt x="157" y="1325"/>
                  </a:lnTo>
                  <a:lnTo>
                    <a:pt x="204" y="1336"/>
                  </a:lnTo>
                  <a:lnTo>
                    <a:pt x="258" y="1344"/>
                  </a:lnTo>
                  <a:lnTo>
                    <a:pt x="384" y="1348"/>
                  </a:lnTo>
                  <a:lnTo>
                    <a:pt x="538" y="1331"/>
                  </a:lnTo>
                  <a:lnTo>
                    <a:pt x="628" y="1314"/>
                  </a:lnTo>
                  <a:lnTo>
                    <a:pt x="722" y="1291"/>
                  </a:lnTo>
                  <a:lnTo>
                    <a:pt x="741" y="1317"/>
                  </a:lnTo>
                  <a:lnTo>
                    <a:pt x="763" y="1342"/>
                  </a:lnTo>
                  <a:lnTo>
                    <a:pt x="784" y="1363"/>
                  </a:lnTo>
                  <a:lnTo>
                    <a:pt x="806" y="1382"/>
                  </a:lnTo>
                  <a:lnTo>
                    <a:pt x="852" y="1411"/>
                  </a:lnTo>
                  <a:lnTo>
                    <a:pt x="877" y="1424"/>
                  </a:lnTo>
                  <a:lnTo>
                    <a:pt x="903" y="1433"/>
                  </a:lnTo>
                  <a:lnTo>
                    <a:pt x="953" y="1447"/>
                  </a:lnTo>
                  <a:lnTo>
                    <a:pt x="1003" y="1452"/>
                  </a:lnTo>
                  <a:lnTo>
                    <a:pt x="1105" y="1442"/>
                  </a:lnTo>
                  <a:lnTo>
                    <a:pt x="1199" y="1413"/>
                  </a:lnTo>
                  <a:lnTo>
                    <a:pt x="1278" y="1366"/>
                  </a:lnTo>
                  <a:lnTo>
                    <a:pt x="1340" y="1310"/>
                  </a:lnTo>
                  <a:lnTo>
                    <a:pt x="1374" y="1247"/>
                  </a:lnTo>
                  <a:lnTo>
                    <a:pt x="1394" y="1262"/>
                  </a:lnTo>
                  <a:lnTo>
                    <a:pt x="1430" y="1288"/>
                  </a:lnTo>
                  <a:lnTo>
                    <a:pt x="1480" y="1320"/>
                  </a:lnTo>
                  <a:lnTo>
                    <a:pt x="1529" y="1355"/>
                  </a:lnTo>
                  <a:lnTo>
                    <a:pt x="1582" y="1389"/>
                  </a:lnTo>
                  <a:lnTo>
                    <a:pt x="1628" y="1420"/>
                  </a:lnTo>
                  <a:lnTo>
                    <a:pt x="1685" y="1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455">
              <a:extLst>
                <a:ext uri="{FF2B5EF4-FFF2-40B4-BE49-F238E27FC236}">
                  <a16:creationId xmlns:a16="http://schemas.microsoft.com/office/drawing/2014/main" id="{BBE1A458-4367-234B-A821-08C4E2634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641"/>
              <a:ext cx="229" cy="191"/>
            </a:xfrm>
            <a:custGeom>
              <a:avLst/>
              <a:gdLst>
                <a:gd name="T0" fmla="*/ 1 w 460"/>
                <a:gd name="T1" fmla="*/ 1 h 573"/>
                <a:gd name="T2" fmla="*/ 2 w 460"/>
                <a:gd name="T3" fmla="*/ 1 h 573"/>
                <a:gd name="T4" fmla="*/ 3 w 460"/>
                <a:gd name="T5" fmla="*/ 1 h 573"/>
                <a:gd name="T6" fmla="*/ 4 w 460"/>
                <a:gd name="T7" fmla="*/ 1 h 573"/>
                <a:gd name="T8" fmla="*/ 5 w 460"/>
                <a:gd name="T9" fmla="*/ 1 h 573"/>
                <a:gd name="T10" fmla="*/ 5 w 460"/>
                <a:gd name="T11" fmla="*/ 0 h 573"/>
                <a:gd name="T12" fmla="*/ 6 w 460"/>
                <a:gd name="T13" fmla="*/ 0 h 573"/>
                <a:gd name="T14" fmla="*/ 6 w 460"/>
                <a:gd name="T15" fmla="*/ 0 h 573"/>
                <a:gd name="T16" fmla="*/ 7 w 460"/>
                <a:gd name="T17" fmla="*/ 0 h 573"/>
                <a:gd name="T18" fmla="*/ 6 w 460"/>
                <a:gd name="T19" fmla="*/ 0 h 573"/>
                <a:gd name="T20" fmla="*/ 5 w 460"/>
                <a:gd name="T21" fmla="*/ 0 h 573"/>
                <a:gd name="T22" fmla="*/ 4 w 460"/>
                <a:gd name="T23" fmla="*/ 0 h 573"/>
                <a:gd name="T24" fmla="*/ 3 w 460"/>
                <a:gd name="T25" fmla="*/ 0 h 573"/>
                <a:gd name="T26" fmla="*/ 3 w 460"/>
                <a:gd name="T27" fmla="*/ 0 h 573"/>
                <a:gd name="T28" fmla="*/ 2 w 460"/>
                <a:gd name="T29" fmla="*/ 0 h 573"/>
                <a:gd name="T30" fmla="*/ 1 w 460"/>
                <a:gd name="T31" fmla="*/ 0 h 573"/>
                <a:gd name="T32" fmla="*/ 1 w 460"/>
                <a:gd name="T33" fmla="*/ 0 h 573"/>
                <a:gd name="T34" fmla="*/ 0 w 460"/>
                <a:gd name="T35" fmla="*/ 1 h 573"/>
                <a:gd name="T36" fmla="*/ 0 w 460"/>
                <a:gd name="T37" fmla="*/ 1 h 573"/>
                <a:gd name="T38" fmla="*/ 0 w 460"/>
                <a:gd name="T39" fmla="*/ 1 h 573"/>
                <a:gd name="T40" fmla="*/ 0 w 460"/>
                <a:gd name="T41" fmla="*/ 1 h 573"/>
                <a:gd name="T42" fmla="*/ 0 w 460"/>
                <a:gd name="T43" fmla="*/ 1 h 573"/>
                <a:gd name="T44" fmla="*/ 0 w 460"/>
                <a:gd name="T45" fmla="*/ 1 h 573"/>
                <a:gd name="T46" fmla="*/ 1 w 460"/>
                <a:gd name="T47" fmla="*/ 1 h 573"/>
                <a:gd name="T48" fmla="*/ 1 w 460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573"/>
                <a:gd name="T77" fmla="*/ 460 w 460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573">
                  <a:moveTo>
                    <a:pt x="75" y="561"/>
                  </a:moveTo>
                  <a:lnTo>
                    <a:pt x="152" y="573"/>
                  </a:lnTo>
                  <a:lnTo>
                    <a:pt x="222" y="549"/>
                  </a:lnTo>
                  <a:lnTo>
                    <a:pt x="277" y="498"/>
                  </a:lnTo>
                  <a:lnTo>
                    <a:pt x="324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2" y="116"/>
                  </a:lnTo>
                  <a:lnTo>
                    <a:pt x="460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4" y="125"/>
                  </a:lnTo>
                  <a:lnTo>
                    <a:pt x="251" y="166"/>
                  </a:lnTo>
                  <a:lnTo>
                    <a:pt x="203" y="209"/>
                  </a:lnTo>
                  <a:lnTo>
                    <a:pt x="159" y="253"/>
                  </a:lnTo>
                  <a:lnTo>
                    <a:pt x="116" y="294"/>
                  </a:lnTo>
                  <a:lnTo>
                    <a:pt x="78" y="332"/>
                  </a:lnTo>
                  <a:lnTo>
                    <a:pt x="49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3"/>
                  </a:lnTo>
                  <a:lnTo>
                    <a:pt x="15" y="527"/>
                  </a:lnTo>
                  <a:lnTo>
                    <a:pt x="39" y="547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456">
              <a:extLst>
                <a:ext uri="{FF2B5EF4-FFF2-40B4-BE49-F238E27FC236}">
                  <a16:creationId xmlns:a16="http://schemas.microsoft.com/office/drawing/2014/main" id="{8C46F5BC-280B-C746-9FE9-998A3927A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" y="590"/>
              <a:ext cx="231" cy="190"/>
            </a:xfrm>
            <a:custGeom>
              <a:avLst/>
              <a:gdLst>
                <a:gd name="T0" fmla="*/ 2 w 462"/>
                <a:gd name="T1" fmla="*/ 1 h 570"/>
                <a:gd name="T2" fmla="*/ 3 w 462"/>
                <a:gd name="T3" fmla="*/ 1 h 570"/>
                <a:gd name="T4" fmla="*/ 4 w 462"/>
                <a:gd name="T5" fmla="*/ 1 h 570"/>
                <a:gd name="T6" fmla="*/ 5 w 462"/>
                <a:gd name="T7" fmla="*/ 1 h 570"/>
                <a:gd name="T8" fmla="*/ 6 w 462"/>
                <a:gd name="T9" fmla="*/ 1 h 570"/>
                <a:gd name="T10" fmla="*/ 6 w 462"/>
                <a:gd name="T11" fmla="*/ 0 h 570"/>
                <a:gd name="T12" fmla="*/ 7 w 462"/>
                <a:gd name="T13" fmla="*/ 0 h 570"/>
                <a:gd name="T14" fmla="*/ 7 w 462"/>
                <a:gd name="T15" fmla="*/ 0 h 570"/>
                <a:gd name="T16" fmla="*/ 8 w 462"/>
                <a:gd name="T17" fmla="*/ 0 h 570"/>
                <a:gd name="T18" fmla="*/ 7 w 462"/>
                <a:gd name="T19" fmla="*/ 0 h 570"/>
                <a:gd name="T20" fmla="*/ 6 w 462"/>
                <a:gd name="T21" fmla="*/ 0 h 570"/>
                <a:gd name="T22" fmla="*/ 5 w 462"/>
                <a:gd name="T23" fmla="*/ 0 h 570"/>
                <a:gd name="T24" fmla="*/ 4 w 462"/>
                <a:gd name="T25" fmla="*/ 0 h 570"/>
                <a:gd name="T26" fmla="*/ 4 w 462"/>
                <a:gd name="T27" fmla="*/ 0 h 570"/>
                <a:gd name="T28" fmla="*/ 3 w 462"/>
                <a:gd name="T29" fmla="*/ 0 h 570"/>
                <a:gd name="T30" fmla="*/ 2 w 462"/>
                <a:gd name="T31" fmla="*/ 0 h 570"/>
                <a:gd name="T32" fmla="*/ 2 w 462"/>
                <a:gd name="T33" fmla="*/ 0 h 570"/>
                <a:gd name="T34" fmla="*/ 1 w 462"/>
                <a:gd name="T35" fmla="*/ 1 h 570"/>
                <a:gd name="T36" fmla="*/ 1 w 462"/>
                <a:gd name="T37" fmla="*/ 1 h 570"/>
                <a:gd name="T38" fmla="*/ 0 w 462"/>
                <a:gd name="T39" fmla="*/ 1 h 570"/>
                <a:gd name="T40" fmla="*/ 1 w 462"/>
                <a:gd name="T41" fmla="*/ 1 h 570"/>
                <a:gd name="T42" fmla="*/ 1 w 462"/>
                <a:gd name="T43" fmla="*/ 1 h 570"/>
                <a:gd name="T44" fmla="*/ 1 w 462"/>
                <a:gd name="T45" fmla="*/ 1 h 570"/>
                <a:gd name="T46" fmla="*/ 2 w 462"/>
                <a:gd name="T47" fmla="*/ 1 h 570"/>
                <a:gd name="T48" fmla="*/ 2 w 462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2"/>
                <a:gd name="T76" fmla="*/ 0 h 570"/>
                <a:gd name="T77" fmla="*/ 462 w 462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2" h="570">
                  <a:moveTo>
                    <a:pt x="77" y="561"/>
                  </a:moveTo>
                  <a:lnTo>
                    <a:pt x="154" y="570"/>
                  </a:lnTo>
                  <a:lnTo>
                    <a:pt x="221" y="548"/>
                  </a:lnTo>
                  <a:lnTo>
                    <a:pt x="277" y="496"/>
                  </a:lnTo>
                  <a:lnTo>
                    <a:pt x="325" y="423"/>
                  </a:lnTo>
                  <a:lnTo>
                    <a:pt x="366" y="332"/>
                  </a:lnTo>
                  <a:lnTo>
                    <a:pt x="402" y="227"/>
                  </a:lnTo>
                  <a:lnTo>
                    <a:pt x="431" y="113"/>
                  </a:lnTo>
                  <a:lnTo>
                    <a:pt x="462" y="0"/>
                  </a:lnTo>
                  <a:lnTo>
                    <a:pt x="409" y="39"/>
                  </a:lnTo>
                  <a:lnTo>
                    <a:pt x="356" y="82"/>
                  </a:lnTo>
                  <a:lnTo>
                    <a:pt x="303" y="123"/>
                  </a:lnTo>
                  <a:lnTo>
                    <a:pt x="253" y="166"/>
                  </a:lnTo>
                  <a:lnTo>
                    <a:pt x="204" y="209"/>
                  </a:lnTo>
                  <a:lnTo>
                    <a:pt x="158" y="250"/>
                  </a:lnTo>
                  <a:lnTo>
                    <a:pt x="118" y="291"/>
                  </a:lnTo>
                  <a:lnTo>
                    <a:pt x="81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4" y="499"/>
                  </a:lnTo>
                  <a:lnTo>
                    <a:pt x="17" y="524"/>
                  </a:lnTo>
                  <a:lnTo>
                    <a:pt x="41" y="544"/>
                  </a:lnTo>
                  <a:lnTo>
                    <a:pt x="77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457">
              <a:extLst>
                <a:ext uri="{FF2B5EF4-FFF2-40B4-BE49-F238E27FC236}">
                  <a16:creationId xmlns:a16="http://schemas.microsoft.com/office/drawing/2014/main" id="{1A0E1E12-4836-C148-BBBB-3CAE4C52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" y="645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59"/>
                  </a:moveTo>
                  <a:lnTo>
                    <a:pt x="154" y="570"/>
                  </a:lnTo>
                  <a:lnTo>
                    <a:pt x="222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0"/>
                  </a:lnTo>
                  <a:lnTo>
                    <a:pt x="400" y="226"/>
                  </a:lnTo>
                  <a:lnTo>
                    <a:pt x="431" y="113"/>
                  </a:lnTo>
                  <a:lnTo>
                    <a:pt x="461" y="0"/>
                  </a:lnTo>
                  <a:lnTo>
                    <a:pt x="408" y="39"/>
                  </a:lnTo>
                  <a:lnTo>
                    <a:pt x="355" y="80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3" y="207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0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499"/>
                  </a:lnTo>
                  <a:lnTo>
                    <a:pt x="15" y="523"/>
                  </a:lnTo>
                  <a:lnTo>
                    <a:pt x="39" y="544"/>
                  </a:lnTo>
                  <a:lnTo>
                    <a:pt x="76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458">
            <a:extLst>
              <a:ext uri="{FF2B5EF4-FFF2-40B4-BE49-F238E27FC236}">
                <a16:creationId xmlns:a16="http://schemas.microsoft.com/office/drawing/2014/main" id="{0C8FD217-0141-CC4F-B386-7770C6AA4D79}"/>
              </a:ext>
            </a:extLst>
          </p:cNvPr>
          <p:cNvGrpSpPr>
            <a:grpSpLocks/>
          </p:cNvGrpSpPr>
          <p:nvPr/>
        </p:nvGrpSpPr>
        <p:grpSpPr bwMode="auto">
          <a:xfrm>
            <a:off x="2405571" y="1212363"/>
            <a:ext cx="1546118" cy="701619"/>
            <a:chOff x="268" y="84"/>
            <a:chExt cx="1432" cy="797"/>
          </a:xfrm>
        </p:grpSpPr>
        <p:sp>
          <p:nvSpPr>
            <p:cNvPr id="25" name="Freeform 459">
              <a:extLst>
                <a:ext uri="{FF2B5EF4-FFF2-40B4-BE49-F238E27FC236}">
                  <a16:creationId xmlns:a16="http://schemas.microsoft.com/office/drawing/2014/main" id="{F2E47A74-B428-8648-8C9D-CA8689B11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" y="597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61"/>
                  </a:moveTo>
                  <a:lnTo>
                    <a:pt x="154" y="570"/>
                  </a:lnTo>
                  <a:lnTo>
                    <a:pt x="222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2" y="115"/>
                  </a:lnTo>
                  <a:lnTo>
                    <a:pt x="461" y="0"/>
                  </a:lnTo>
                  <a:lnTo>
                    <a:pt x="410" y="40"/>
                  </a:lnTo>
                  <a:lnTo>
                    <a:pt x="355" y="82"/>
                  </a:lnTo>
                  <a:lnTo>
                    <a:pt x="304" y="123"/>
                  </a:lnTo>
                  <a:lnTo>
                    <a:pt x="253" y="166"/>
                  </a:lnTo>
                  <a:lnTo>
                    <a:pt x="203" y="209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2" y="500"/>
                  </a:lnTo>
                  <a:lnTo>
                    <a:pt x="15" y="524"/>
                  </a:lnTo>
                  <a:lnTo>
                    <a:pt x="39" y="544"/>
                  </a:lnTo>
                  <a:lnTo>
                    <a:pt x="76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460">
              <a:extLst>
                <a:ext uri="{FF2B5EF4-FFF2-40B4-BE49-F238E27FC236}">
                  <a16:creationId xmlns:a16="http://schemas.microsoft.com/office/drawing/2014/main" id="{987162C6-A413-F144-A417-5C07EDC5B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31"/>
              <a:ext cx="1412" cy="505"/>
            </a:xfrm>
            <a:custGeom>
              <a:avLst/>
              <a:gdLst>
                <a:gd name="T0" fmla="*/ 29 w 2823"/>
                <a:gd name="T1" fmla="*/ 2 h 1517"/>
                <a:gd name="T2" fmla="*/ 36 w 2823"/>
                <a:gd name="T3" fmla="*/ 2 h 1517"/>
                <a:gd name="T4" fmla="*/ 40 w 2823"/>
                <a:gd name="T5" fmla="*/ 2 h 1517"/>
                <a:gd name="T6" fmla="*/ 43 w 2823"/>
                <a:gd name="T7" fmla="*/ 2 h 1517"/>
                <a:gd name="T8" fmla="*/ 45 w 2823"/>
                <a:gd name="T9" fmla="*/ 1 h 1517"/>
                <a:gd name="T10" fmla="*/ 44 w 2823"/>
                <a:gd name="T11" fmla="*/ 1 h 1517"/>
                <a:gd name="T12" fmla="*/ 42 w 2823"/>
                <a:gd name="T13" fmla="*/ 1 h 1517"/>
                <a:gd name="T14" fmla="*/ 39 w 2823"/>
                <a:gd name="T15" fmla="*/ 1 h 1517"/>
                <a:gd name="T16" fmla="*/ 38 w 2823"/>
                <a:gd name="T17" fmla="*/ 1 h 1517"/>
                <a:gd name="T18" fmla="*/ 36 w 2823"/>
                <a:gd name="T19" fmla="*/ 0 h 1517"/>
                <a:gd name="T20" fmla="*/ 34 w 2823"/>
                <a:gd name="T21" fmla="*/ 0 h 1517"/>
                <a:gd name="T22" fmla="*/ 30 w 2823"/>
                <a:gd name="T23" fmla="*/ 0 h 1517"/>
                <a:gd name="T24" fmla="*/ 24 w 2823"/>
                <a:gd name="T25" fmla="*/ 0 h 1517"/>
                <a:gd name="T26" fmla="*/ 21 w 2823"/>
                <a:gd name="T27" fmla="*/ 0 h 1517"/>
                <a:gd name="T28" fmla="*/ 19 w 2823"/>
                <a:gd name="T29" fmla="*/ 0 h 1517"/>
                <a:gd name="T30" fmla="*/ 17 w 2823"/>
                <a:gd name="T31" fmla="*/ 0 h 1517"/>
                <a:gd name="T32" fmla="*/ 12 w 2823"/>
                <a:gd name="T33" fmla="*/ 0 h 1517"/>
                <a:gd name="T34" fmla="*/ 8 w 2823"/>
                <a:gd name="T35" fmla="*/ 1 h 1517"/>
                <a:gd name="T36" fmla="*/ 7 w 2823"/>
                <a:gd name="T37" fmla="*/ 1 h 1517"/>
                <a:gd name="T38" fmla="*/ 9 w 2823"/>
                <a:gd name="T39" fmla="*/ 1 h 1517"/>
                <a:gd name="T40" fmla="*/ 12 w 2823"/>
                <a:gd name="T41" fmla="*/ 1 h 1517"/>
                <a:gd name="T42" fmla="*/ 10 w 2823"/>
                <a:gd name="T43" fmla="*/ 1 h 1517"/>
                <a:gd name="T44" fmla="*/ 11 w 2823"/>
                <a:gd name="T45" fmla="*/ 1 h 1517"/>
                <a:gd name="T46" fmla="*/ 13 w 2823"/>
                <a:gd name="T47" fmla="*/ 1 h 1517"/>
                <a:gd name="T48" fmla="*/ 18 w 2823"/>
                <a:gd name="T49" fmla="*/ 1 h 1517"/>
                <a:gd name="T50" fmla="*/ 21 w 2823"/>
                <a:gd name="T51" fmla="*/ 1 h 1517"/>
                <a:gd name="T52" fmla="*/ 22 w 2823"/>
                <a:gd name="T53" fmla="*/ 0 h 1517"/>
                <a:gd name="T54" fmla="*/ 24 w 2823"/>
                <a:gd name="T55" fmla="*/ 0 h 1517"/>
                <a:gd name="T56" fmla="*/ 27 w 2823"/>
                <a:gd name="T57" fmla="*/ 0 h 1517"/>
                <a:gd name="T58" fmla="*/ 31 w 2823"/>
                <a:gd name="T59" fmla="*/ 0 h 1517"/>
                <a:gd name="T60" fmla="*/ 33 w 2823"/>
                <a:gd name="T61" fmla="*/ 1 h 1517"/>
                <a:gd name="T62" fmla="*/ 38 w 2823"/>
                <a:gd name="T63" fmla="*/ 1 h 1517"/>
                <a:gd name="T64" fmla="*/ 41 w 2823"/>
                <a:gd name="T65" fmla="*/ 1 h 1517"/>
                <a:gd name="T66" fmla="*/ 40 w 2823"/>
                <a:gd name="T67" fmla="*/ 1 h 1517"/>
                <a:gd name="T68" fmla="*/ 37 w 2823"/>
                <a:gd name="T69" fmla="*/ 2 h 1517"/>
                <a:gd name="T70" fmla="*/ 34 w 2823"/>
                <a:gd name="T71" fmla="*/ 2 h 1517"/>
                <a:gd name="T72" fmla="*/ 27 w 2823"/>
                <a:gd name="T73" fmla="*/ 2 h 1517"/>
                <a:gd name="T74" fmla="*/ 24 w 2823"/>
                <a:gd name="T75" fmla="*/ 2 h 1517"/>
                <a:gd name="T76" fmla="*/ 22 w 2823"/>
                <a:gd name="T77" fmla="*/ 1 h 1517"/>
                <a:gd name="T78" fmla="*/ 21 w 2823"/>
                <a:gd name="T79" fmla="*/ 2 h 1517"/>
                <a:gd name="T80" fmla="*/ 19 w 2823"/>
                <a:gd name="T81" fmla="*/ 2 h 1517"/>
                <a:gd name="T82" fmla="*/ 17 w 2823"/>
                <a:gd name="T83" fmla="*/ 2 h 1517"/>
                <a:gd name="T84" fmla="*/ 13 w 2823"/>
                <a:gd name="T85" fmla="*/ 1 h 1517"/>
                <a:gd name="T86" fmla="*/ 9 w 2823"/>
                <a:gd name="T87" fmla="*/ 2 h 1517"/>
                <a:gd name="T88" fmla="*/ 5 w 2823"/>
                <a:gd name="T89" fmla="*/ 2 h 1517"/>
                <a:gd name="T90" fmla="*/ 4 w 2823"/>
                <a:gd name="T91" fmla="*/ 1 h 1517"/>
                <a:gd name="T92" fmla="*/ 6 w 2823"/>
                <a:gd name="T93" fmla="*/ 1 h 1517"/>
                <a:gd name="T94" fmla="*/ 5 w 2823"/>
                <a:gd name="T95" fmla="*/ 1 h 1517"/>
                <a:gd name="T96" fmla="*/ 1 w 2823"/>
                <a:gd name="T97" fmla="*/ 1 h 1517"/>
                <a:gd name="T98" fmla="*/ 1 w 2823"/>
                <a:gd name="T99" fmla="*/ 2 h 1517"/>
                <a:gd name="T100" fmla="*/ 3 w 2823"/>
                <a:gd name="T101" fmla="*/ 2 h 1517"/>
                <a:gd name="T102" fmla="*/ 9 w 2823"/>
                <a:gd name="T103" fmla="*/ 2 h 1517"/>
                <a:gd name="T104" fmla="*/ 13 w 2823"/>
                <a:gd name="T105" fmla="*/ 2 h 1517"/>
                <a:gd name="T106" fmla="*/ 14 w 2823"/>
                <a:gd name="T107" fmla="*/ 2 h 1517"/>
                <a:gd name="T108" fmla="*/ 18 w 2823"/>
                <a:gd name="T109" fmla="*/ 2 h 1517"/>
                <a:gd name="T110" fmla="*/ 22 w 2823"/>
                <a:gd name="T111" fmla="*/ 2 h 1517"/>
                <a:gd name="T112" fmla="*/ 25 w 2823"/>
                <a:gd name="T113" fmla="*/ 2 h 1517"/>
                <a:gd name="T114" fmla="*/ 27 w 2823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3"/>
                <a:gd name="T175" fmla="*/ 0 h 1517"/>
                <a:gd name="T176" fmla="*/ 2823 w 2823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3" h="1517">
                  <a:moveTo>
                    <a:pt x="1700" y="1457"/>
                  </a:moveTo>
                  <a:lnTo>
                    <a:pt x="1739" y="1471"/>
                  </a:lnTo>
                  <a:lnTo>
                    <a:pt x="1778" y="1483"/>
                  </a:lnTo>
                  <a:lnTo>
                    <a:pt x="1855" y="1500"/>
                  </a:lnTo>
                  <a:lnTo>
                    <a:pt x="1936" y="1511"/>
                  </a:lnTo>
                  <a:lnTo>
                    <a:pt x="2012" y="1517"/>
                  </a:lnTo>
                  <a:lnTo>
                    <a:pt x="2161" y="1506"/>
                  </a:lnTo>
                  <a:lnTo>
                    <a:pt x="2300" y="1473"/>
                  </a:lnTo>
                  <a:lnTo>
                    <a:pt x="2368" y="1448"/>
                  </a:lnTo>
                  <a:lnTo>
                    <a:pt x="2431" y="1422"/>
                  </a:lnTo>
                  <a:lnTo>
                    <a:pt x="2490" y="1391"/>
                  </a:lnTo>
                  <a:lnTo>
                    <a:pt x="2546" y="1355"/>
                  </a:lnTo>
                  <a:lnTo>
                    <a:pt x="2597" y="1317"/>
                  </a:lnTo>
                  <a:lnTo>
                    <a:pt x="2645" y="1276"/>
                  </a:lnTo>
                  <a:lnTo>
                    <a:pt x="2687" y="1234"/>
                  </a:lnTo>
                  <a:lnTo>
                    <a:pt x="2724" y="1189"/>
                  </a:lnTo>
                  <a:lnTo>
                    <a:pt x="2756" y="1144"/>
                  </a:lnTo>
                  <a:lnTo>
                    <a:pt x="2782" y="1098"/>
                  </a:lnTo>
                  <a:lnTo>
                    <a:pt x="2816" y="1004"/>
                  </a:lnTo>
                  <a:lnTo>
                    <a:pt x="2823" y="912"/>
                  </a:lnTo>
                  <a:lnTo>
                    <a:pt x="2816" y="869"/>
                  </a:lnTo>
                  <a:lnTo>
                    <a:pt x="2799" y="826"/>
                  </a:lnTo>
                  <a:lnTo>
                    <a:pt x="2776" y="787"/>
                  </a:lnTo>
                  <a:lnTo>
                    <a:pt x="2760" y="768"/>
                  </a:lnTo>
                  <a:lnTo>
                    <a:pt x="2743" y="749"/>
                  </a:lnTo>
                  <a:lnTo>
                    <a:pt x="2702" y="714"/>
                  </a:lnTo>
                  <a:lnTo>
                    <a:pt x="2654" y="684"/>
                  </a:lnTo>
                  <a:lnTo>
                    <a:pt x="2626" y="669"/>
                  </a:lnTo>
                  <a:lnTo>
                    <a:pt x="2594" y="656"/>
                  </a:lnTo>
                  <a:lnTo>
                    <a:pt x="2561" y="643"/>
                  </a:lnTo>
                  <a:lnTo>
                    <a:pt x="2525" y="633"/>
                  </a:lnTo>
                  <a:lnTo>
                    <a:pt x="2447" y="615"/>
                  </a:lnTo>
                  <a:lnTo>
                    <a:pt x="2358" y="602"/>
                  </a:lnTo>
                  <a:lnTo>
                    <a:pt x="2384" y="508"/>
                  </a:lnTo>
                  <a:lnTo>
                    <a:pt x="2382" y="417"/>
                  </a:lnTo>
                  <a:lnTo>
                    <a:pt x="2371" y="373"/>
                  </a:lnTo>
                  <a:lnTo>
                    <a:pt x="2356" y="332"/>
                  </a:lnTo>
                  <a:lnTo>
                    <a:pt x="2334" y="291"/>
                  </a:lnTo>
                  <a:lnTo>
                    <a:pt x="2308" y="253"/>
                  </a:lnTo>
                  <a:lnTo>
                    <a:pt x="2276" y="216"/>
                  </a:lnTo>
                  <a:lnTo>
                    <a:pt x="2243" y="181"/>
                  </a:lnTo>
                  <a:lnTo>
                    <a:pt x="2204" y="149"/>
                  </a:lnTo>
                  <a:lnTo>
                    <a:pt x="2161" y="120"/>
                  </a:lnTo>
                  <a:lnTo>
                    <a:pt x="2115" y="93"/>
                  </a:lnTo>
                  <a:lnTo>
                    <a:pt x="2066" y="71"/>
                  </a:lnTo>
                  <a:lnTo>
                    <a:pt x="2016" y="48"/>
                  </a:lnTo>
                  <a:lnTo>
                    <a:pt x="1963" y="31"/>
                  </a:lnTo>
                  <a:lnTo>
                    <a:pt x="1908" y="19"/>
                  </a:lnTo>
                  <a:lnTo>
                    <a:pt x="1852" y="9"/>
                  </a:lnTo>
                  <a:lnTo>
                    <a:pt x="1739" y="0"/>
                  </a:lnTo>
                  <a:lnTo>
                    <a:pt x="1626" y="9"/>
                  </a:lnTo>
                  <a:lnTo>
                    <a:pt x="1515" y="38"/>
                  </a:lnTo>
                  <a:lnTo>
                    <a:pt x="1462" y="58"/>
                  </a:lnTo>
                  <a:lnTo>
                    <a:pt x="1409" y="84"/>
                  </a:lnTo>
                  <a:lnTo>
                    <a:pt x="1361" y="115"/>
                  </a:lnTo>
                  <a:lnTo>
                    <a:pt x="1315" y="153"/>
                  </a:lnTo>
                  <a:lnTo>
                    <a:pt x="1270" y="195"/>
                  </a:lnTo>
                  <a:lnTo>
                    <a:pt x="1250" y="219"/>
                  </a:lnTo>
                  <a:lnTo>
                    <a:pt x="1231" y="244"/>
                  </a:lnTo>
                  <a:lnTo>
                    <a:pt x="1194" y="300"/>
                  </a:lnTo>
                  <a:lnTo>
                    <a:pt x="1163" y="361"/>
                  </a:lnTo>
                  <a:lnTo>
                    <a:pt x="1130" y="349"/>
                  </a:lnTo>
                  <a:lnTo>
                    <a:pt x="1101" y="335"/>
                  </a:lnTo>
                  <a:lnTo>
                    <a:pt x="1041" y="315"/>
                  </a:lnTo>
                  <a:lnTo>
                    <a:pt x="987" y="298"/>
                  </a:lnTo>
                  <a:lnTo>
                    <a:pt x="934" y="287"/>
                  </a:lnTo>
                  <a:lnTo>
                    <a:pt x="837" y="276"/>
                  </a:lnTo>
                  <a:lnTo>
                    <a:pt x="751" y="279"/>
                  </a:lnTo>
                  <a:lnTo>
                    <a:pt x="675" y="296"/>
                  </a:lnTo>
                  <a:lnTo>
                    <a:pt x="610" y="327"/>
                  </a:lnTo>
                  <a:lnTo>
                    <a:pt x="554" y="361"/>
                  </a:lnTo>
                  <a:lnTo>
                    <a:pt x="510" y="406"/>
                  </a:lnTo>
                  <a:lnTo>
                    <a:pt x="474" y="457"/>
                  </a:lnTo>
                  <a:lnTo>
                    <a:pt x="450" y="508"/>
                  </a:lnTo>
                  <a:lnTo>
                    <a:pt x="430" y="616"/>
                  </a:lnTo>
                  <a:lnTo>
                    <a:pt x="435" y="669"/>
                  </a:lnTo>
                  <a:lnTo>
                    <a:pt x="448" y="717"/>
                  </a:lnTo>
                  <a:lnTo>
                    <a:pt x="472" y="758"/>
                  </a:lnTo>
                  <a:lnTo>
                    <a:pt x="504" y="790"/>
                  </a:lnTo>
                  <a:lnTo>
                    <a:pt x="537" y="818"/>
                  </a:lnTo>
                  <a:lnTo>
                    <a:pt x="560" y="830"/>
                  </a:lnTo>
                  <a:lnTo>
                    <a:pt x="588" y="838"/>
                  </a:lnTo>
                  <a:lnTo>
                    <a:pt x="651" y="848"/>
                  </a:lnTo>
                  <a:lnTo>
                    <a:pt x="720" y="847"/>
                  </a:lnTo>
                  <a:lnTo>
                    <a:pt x="691" y="807"/>
                  </a:lnTo>
                  <a:lnTo>
                    <a:pt x="667" y="772"/>
                  </a:lnTo>
                  <a:lnTo>
                    <a:pt x="640" y="705"/>
                  </a:lnTo>
                  <a:lnTo>
                    <a:pt x="631" y="643"/>
                  </a:lnTo>
                  <a:lnTo>
                    <a:pt x="638" y="590"/>
                  </a:lnTo>
                  <a:lnTo>
                    <a:pt x="647" y="566"/>
                  </a:lnTo>
                  <a:lnTo>
                    <a:pt x="662" y="546"/>
                  </a:lnTo>
                  <a:lnTo>
                    <a:pt x="679" y="524"/>
                  </a:lnTo>
                  <a:lnTo>
                    <a:pt x="698" y="507"/>
                  </a:lnTo>
                  <a:lnTo>
                    <a:pt x="746" y="475"/>
                  </a:lnTo>
                  <a:lnTo>
                    <a:pt x="773" y="462"/>
                  </a:lnTo>
                  <a:lnTo>
                    <a:pt x="804" y="453"/>
                  </a:lnTo>
                  <a:lnTo>
                    <a:pt x="865" y="438"/>
                  </a:lnTo>
                  <a:lnTo>
                    <a:pt x="932" y="433"/>
                  </a:lnTo>
                  <a:lnTo>
                    <a:pt x="1069" y="445"/>
                  </a:lnTo>
                  <a:lnTo>
                    <a:pt x="1136" y="464"/>
                  </a:lnTo>
                  <a:lnTo>
                    <a:pt x="1197" y="494"/>
                  </a:lnTo>
                  <a:lnTo>
                    <a:pt x="1252" y="531"/>
                  </a:lnTo>
                  <a:lnTo>
                    <a:pt x="1296" y="578"/>
                  </a:lnTo>
                  <a:lnTo>
                    <a:pt x="1287" y="486"/>
                  </a:lnTo>
                  <a:lnTo>
                    <a:pt x="1301" y="406"/>
                  </a:lnTo>
                  <a:lnTo>
                    <a:pt x="1315" y="369"/>
                  </a:lnTo>
                  <a:lnTo>
                    <a:pt x="1334" y="335"/>
                  </a:lnTo>
                  <a:lnTo>
                    <a:pt x="1358" y="306"/>
                  </a:lnTo>
                  <a:lnTo>
                    <a:pt x="1383" y="277"/>
                  </a:lnTo>
                  <a:lnTo>
                    <a:pt x="1414" y="252"/>
                  </a:lnTo>
                  <a:lnTo>
                    <a:pt x="1447" y="229"/>
                  </a:lnTo>
                  <a:lnTo>
                    <a:pt x="1482" y="212"/>
                  </a:lnTo>
                  <a:lnTo>
                    <a:pt x="1520" y="195"/>
                  </a:lnTo>
                  <a:lnTo>
                    <a:pt x="1558" y="183"/>
                  </a:lnTo>
                  <a:lnTo>
                    <a:pt x="1599" y="175"/>
                  </a:lnTo>
                  <a:lnTo>
                    <a:pt x="1684" y="166"/>
                  </a:lnTo>
                  <a:lnTo>
                    <a:pt x="1770" y="173"/>
                  </a:lnTo>
                  <a:lnTo>
                    <a:pt x="1852" y="192"/>
                  </a:lnTo>
                  <a:lnTo>
                    <a:pt x="1891" y="209"/>
                  </a:lnTo>
                  <a:lnTo>
                    <a:pt x="1930" y="228"/>
                  </a:lnTo>
                  <a:lnTo>
                    <a:pt x="1999" y="277"/>
                  </a:lnTo>
                  <a:lnTo>
                    <a:pt x="2029" y="310"/>
                  </a:lnTo>
                  <a:lnTo>
                    <a:pt x="2057" y="344"/>
                  </a:lnTo>
                  <a:lnTo>
                    <a:pt x="2100" y="426"/>
                  </a:lnTo>
                  <a:lnTo>
                    <a:pt x="2124" y="525"/>
                  </a:lnTo>
                  <a:lnTo>
                    <a:pt x="2129" y="641"/>
                  </a:lnTo>
                  <a:lnTo>
                    <a:pt x="2320" y="673"/>
                  </a:lnTo>
                  <a:lnTo>
                    <a:pt x="2397" y="695"/>
                  </a:lnTo>
                  <a:lnTo>
                    <a:pt x="2460" y="722"/>
                  </a:lnTo>
                  <a:lnTo>
                    <a:pt x="2551" y="785"/>
                  </a:lnTo>
                  <a:lnTo>
                    <a:pt x="2597" y="857"/>
                  </a:lnTo>
                  <a:lnTo>
                    <a:pt x="2606" y="934"/>
                  </a:lnTo>
                  <a:lnTo>
                    <a:pt x="2594" y="975"/>
                  </a:lnTo>
                  <a:lnTo>
                    <a:pt x="2577" y="1014"/>
                  </a:lnTo>
                  <a:lnTo>
                    <a:pt x="2551" y="1052"/>
                  </a:lnTo>
                  <a:lnTo>
                    <a:pt x="2518" y="1090"/>
                  </a:lnTo>
                  <a:lnTo>
                    <a:pt x="2479" y="1127"/>
                  </a:lnTo>
                  <a:lnTo>
                    <a:pt x="2433" y="1161"/>
                  </a:lnTo>
                  <a:lnTo>
                    <a:pt x="2382" y="1192"/>
                  </a:lnTo>
                  <a:lnTo>
                    <a:pt x="2327" y="1223"/>
                  </a:lnTo>
                  <a:lnTo>
                    <a:pt x="2296" y="1235"/>
                  </a:lnTo>
                  <a:lnTo>
                    <a:pt x="2265" y="1247"/>
                  </a:lnTo>
                  <a:lnTo>
                    <a:pt x="2200" y="1267"/>
                  </a:lnTo>
                  <a:lnTo>
                    <a:pt x="2132" y="1284"/>
                  </a:lnTo>
                  <a:lnTo>
                    <a:pt x="2062" y="1295"/>
                  </a:lnTo>
                  <a:lnTo>
                    <a:pt x="1915" y="1299"/>
                  </a:lnTo>
                  <a:lnTo>
                    <a:pt x="1765" y="1276"/>
                  </a:lnTo>
                  <a:lnTo>
                    <a:pt x="1689" y="1254"/>
                  </a:lnTo>
                  <a:lnTo>
                    <a:pt x="1652" y="1239"/>
                  </a:lnTo>
                  <a:lnTo>
                    <a:pt x="1612" y="1223"/>
                  </a:lnTo>
                  <a:lnTo>
                    <a:pt x="1538" y="1184"/>
                  </a:lnTo>
                  <a:lnTo>
                    <a:pt x="1503" y="1161"/>
                  </a:lnTo>
                  <a:lnTo>
                    <a:pt x="1467" y="1134"/>
                  </a:lnTo>
                  <a:lnTo>
                    <a:pt x="1431" y="1107"/>
                  </a:lnTo>
                  <a:lnTo>
                    <a:pt x="1397" y="1076"/>
                  </a:lnTo>
                  <a:lnTo>
                    <a:pt x="1363" y="1044"/>
                  </a:lnTo>
                  <a:lnTo>
                    <a:pt x="1330" y="1006"/>
                  </a:lnTo>
                  <a:lnTo>
                    <a:pt x="1337" y="1051"/>
                  </a:lnTo>
                  <a:lnTo>
                    <a:pt x="1330" y="1095"/>
                  </a:lnTo>
                  <a:lnTo>
                    <a:pt x="1311" y="1136"/>
                  </a:lnTo>
                  <a:lnTo>
                    <a:pt x="1296" y="1155"/>
                  </a:lnTo>
                  <a:lnTo>
                    <a:pt x="1279" y="1174"/>
                  </a:lnTo>
                  <a:lnTo>
                    <a:pt x="1238" y="1208"/>
                  </a:lnTo>
                  <a:lnTo>
                    <a:pt x="1192" y="1235"/>
                  </a:lnTo>
                  <a:lnTo>
                    <a:pt x="1166" y="1249"/>
                  </a:lnTo>
                  <a:lnTo>
                    <a:pt x="1140" y="1259"/>
                  </a:lnTo>
                  <a:lnTo>
                    <a:pt x="1084" y="1276"/>
                  </a:lnTo>
                  <a:lnTo>
                    <a:pt x="1028" y="1286"/>
                  </a:lnTo>
                  <a:lnTo>
                    <a:pt x="973" y="1288"/>
                  </a:lnTo>
                  <a:lnTo>
                    <a:pt x="874" y="1264"/>
                  </a:lnTo>
                  <a:lnTo>
                    <a:pt x="802" y="1196"/>
                  </a:lnTo>
                  <a:lnTo>
                    <a:pt x="773" y="1083"/>
                  </a:lnTo>
                  <a:lnTo>
                    <a:pt x="720" y="1110"/>
                  </a:lnTo>
                  <a:lnTo>
                    <a:pt x="667" y="1134"/>
                  </a:lnTo>
                  <a:lnTo>
                    <a:pt x="619" y="1153"/>
                  </a:lnTo>
                  <a:lnTo>
                    <a:pt x="575" y="1170"/>
                  </a:lnTo>
                  <a:lnTo>
                    <a:pt x="491" y="1187"/>
                  </a:lnTo>
                  <a:lnTo>
                    <a:pt x="421" y="1192"/>
                  </a:lnTo>
                  <a:lnTo>
                    <a:pt x="359" y="1185"/>
                  </a:lnTo>
                  <a:lnTo>
                    <a:pt x="311" y="1167"/>
                  </a:lnTo>
                  <a:lnTo>
                    <a:pt x="248" y="1109"/>
                  </a:lnTo>
                  <a:lnTo>
                    <a:pt x="229" y="1030"/>
                  </a:lnTo>
                  <a:lnTo>
                    <a:pt x="236" y="987"/>
                  </a:lnTo>
                  <a:lnTo>
                    <a:pt x="255" y="946"/>
                  </a:lnTo>
                  <a:lnTo>
                    <a:pt x="283" y="905"/>
                  </a:lnTo>
                  <a:lnTo>
                    <a:pt x="301" y="887"/>
                  </a:lnTo>
                  <a:lnTo>
                    <a:pt x="323" y="871"/>
                  </a:lnTo>
                  <a:lnTo>
                    <a:pt x="373" y="840"/>
                  </a:lnTo>
                  <a:lnTo>
                    <a:pt x="404" y="828"/>
                  </a:lnTo>
                  <a:lnTo>
                    <a:pt x="435" y="816"/>
                  </a:lnTo>
                  <a:lnTo>
                    <a:pt x="344" y="816"/>
                  </a:lnTo>
                  <a:lnTo>
                    <a:pt x="260" y="833"/>
                  </a:lnTo>
                  <a:lnTo>
                    <a:pt x="121" y="907"/>
                  </a:lnTo>
                  <a:lnTo>
                    <a:pt x="69" y="960"/>
                  </a:lnTo>
                  <a:lnTo>
                    <a:pt x="30" y="1018"/>
                  </a:lnTo>
                  <a:lnTo>
                    <a:pt x="5" y="1077"/>
                  </a:lnTo>
                  <a:lnTo>
                    <a:pt x="0" y="1136"/>
                  </a:lnTo>
                  <a:lnTo>
                    <a:pt x="9" y="1194"/>
                  </a:lnTo>
                  <a:lnTo>
                    <a:pt x="23" y="1223"/>
                  </a:lnTo>
                  <a:lnTo>
                    <a:pt x="41" y="1247"/>
                  </a:lnTo>
                  <a:lnTo>
                    <a:pt x="65" y="1269"/>
                  </a:lnTo>
                  <a:lnTo>
                    <a:pt x="95" y="1292"/>
                  </a:lnTo>
                  <a:lnTo>
                    <a:pt x="128" y="1308"/>
                  </a:lnTo>
                  <a:lnTo>
                    <a:pt x="169" y="1324"/>
                  </a:lnTo>
                  <a:lnTo>
                    <a:pt x="218" y="1336"/>
                  </a:lnTo>
                  <a:lnTo>
                    <a:pt x="270" y="1343"/>
                  </a:lnTo>
                  <a:lnTo>
                    <a:pt x="398" y="1345"/>
                  </a:lnTo>
                  <a:lnTo>
                    <a:pt x="552" y="1331"/>
                  </a:lnTo>
                  <a:lnTo>
                    <a:pt x="640" y="1314"/>
                  </a:lnTo>
                  <a:lnTo>
                    <a:pt x="735" y="1292"/>
                  </a:lnTo>
                  <a:lnTo>
                    <a:pt x="756" y="1317"/>
                  </a:lnTo>
                  <a:lnTo>
                    <a:pt x="775" y="1341"/>
                  </a:lnTo>
                  <a:lnTo>
                    <a:pt x="796" y="1362"/>
                  </a:lnTo>
                  <a:lnTo>
                    <a:pt x="818" y="1381"/>
                  </a:lnTo>
                  <a:lnTo>
                    <a:pt x="867" y="1411"/>
                  </a:lnTo>
                  <a:lnTo>
                    <a:pt x="889" y="1422"/>
                  </a:lnTo>
                  <a:lnTo>
                    <a:pt x="915" y="1431"/>
                  </a:lnTo>
                  <a:lnTo>
                    <a:pt x="965" y="1444"/>
                  </a:lnTo>
                  <a:lnTo>
                    <a:pt x="1016" y="1452"/>
                  </a:lnTo>
                  <a:lnTo>
                    <a:pt x="1118" y="1442"/>
                  </a:lnTo>
                  <a:lnTo>
                    <a:pt x="1212" y="1413"/>
                  </a:lnTo>
                  <a:lnTo>
                    <a:pt x="1293" y="1365"/>
                  </a:lnTo>
                  <a:lnTo>
                    <a:pt x="1352" y="1308"/>
                  </a:lnTo>
                  <a:lnTo>
                    <a:pt x="1385" y="1247"/>
                  </a:lnTo>
                  <a:lnTo>
                    <a:pt x="1408" y="1261"/>
                  </a:lnTo>
                  <a:lnTo>
                    <a:pt x="1445" y="1288"/>
                  </a:lnTo>
                  <a:lnTo>
                    <a:pt x="1491" y="1319"/>
                  </a:lnTo>
                  <a:lnTo>
                    <a:pt x="1544" y="1353"/>
                  </a:lnTo>
                  <a:lnTo>
                    <a:pt x="1595" y="1389"/>
                  </a:lnTo>
                  <a:lnTo>
                    <a:pt x="1640" y="1420"/>
                  </a:lnTo>
                  <a:lnTo>
                    <a:pt x="1700" y="14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61">
              <a:extLst>
                <a:ext uri="{FF2B5EF4-FFF2-40B4-BE49-F238E27FC236}">
                  <a16:creationId xmlns:a16="http://schemas.microsoft.com/office/drawing/2014/main" id="{260C675C-1F43-9146-8B85-8615AA5E9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" y="688"/>
              <a:ext cx="230" cy="190"/>
            </a:xfrm>
            <a:custGeom>
              <a:avLst/>
              <a:gdLst>
                <a:gd name="T0" fmla="*/ 1 w 461"/>
                <a:gd name="T1" fmla="*/ 1 h 571"/>
                <a:gd name="T2" fmla="*/ 2 w 461"/>
                <a:gd name="T3" fmla="*/ 1 h 571"/>
                <a:gd name="T4" fmla="*/ 3 w 461"/>
                <a:gd name="T5" fmla="*/ 1 h 571"/>
                <a:gd name="T6" fmla="*/ 4 w 461"/>
                <a:gd name="T7" fmla="*/ 1 h 571"/>
                <a:gd name="T8" fmla="*/ 5 w 461"/>
                <a:gd name="T9" fmla="*/ 1 h 571"/>
                <a:gd name="T10" fmla="*/ 5 w 461"/>
                <a:gd name="T11" fmla="*/ 0 h 571"/>
                <a:gd name="T12" fmla="*/ 6 w 461"/>
                <a:gd name="T13" fmla="*/ 0 h 571"/>
                <a:gd name="T14" fmla="*/ 6 w 461"/>
                <a:gd name="T15" fmla="*/ 0 h 571"/>
                <a:gd name="T16" fmla="*/ 7 w 461"/>
                <a:gd name="T17" fmla="*/ 0 h 571"/>
                <a:gd name="T18" fmla="*/ 6 w 461"/>
                <a:gd name="T19" fmla="*/ 0 h 571"/>
                <a:gd name="T20" fmla="*/ 5 w 461"/>
                <a:gd name="T21" fmla="*/ 0 h 571"/>
                <a:gd name="T22" fmla="*/ 4 w 461"/>
                <a:gd name="T23" fmla="*/ 0 h 571"/>
                <a:gd name="T24" fmla="*/ 3 w 461"/>
                <a:gd name="T25" fmla="*/ 0 h 571"/>
                <a:gd name="T26" fmla="*/ 3 w 461"/>
                <a:gd name="T27" fmla="*/ 0 h 571"/>
                <a:gd name="T28" fmla="*/ 2 w 461"/>
                <a:gd name="T29" fmla="*/ 0 h 571"/>
                <a:gd name="T30" fmla="*/ 1 w 461"/>
                <a:gd name="T31" fmla="*/ 0 h 571"/>
                <a:gd name="T32" fmla="*/ 1 w 461"/>
                <a:gd name="T33" fmla="*/ 0 h 571"/>
                <a:gd name="T34" fmla="*/ 0 w 461"/>
                <a:gd name="T35" fmla="*/ 1 h 571"/>
                <a:gd name="T36" fmla="*/ 0 w 461"/>
                <a:gd name="T37" fmla="*/ 1 h 571"/>
                <a:gd name="T38" fmla="*/ 0 w 461"/>
                <a:gd name="T39" fmla="*/ 1 h 571"/>
                <a:gd name="T40" fmla="*/ 0 w 461"/>
                <a:gd name="T41" fmla="*/ 1 h 571"/>
                <a:gd name="T42" fmla="*/ 0 w 461"/>
                <a:gd name="T43" fmla="*/ 1 h 571"/>
                <a:gd name="T44" fmla="*/ 0 w 461"/>
                <a:gd name="T45" fmla="*/ 1 h 571"/>
                <a:gd name="T46" fmla="*/ 1 w 461"/>
                <a:gd name="T47" fmla="*/ 1 h 571"/>
                <a:gd name="T48" fmla="*/ 1 w 461"/>
                <a:gd name="T49" fmla="*/ 1 h 5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1"/>
                <a:gd name="T77" fmla="*/ 461 w 461"/>
                <a:gd name="T78" fmla="*/ 571 h 5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1">
                  <a:moveTo>
                    <a:pt x="75" y="561"/>
                  </a:moveTo>
                  <a:lnTo>
                    <a:pt x="154" y="571"/>
                  </a:lnTo>
                  <a:lnTo>
                    <a:pt x="220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1" y="115"/>
                  </a:lnTo>
                  <a:lnTo>
                    <a:pt x="461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2" y="209"/>
                  </a:lnTo>
                  <a:lnTo>
                    <a:pt x="157" y="250"/>
                  </a:lnTo>
                  <a:lnTo>
                    <a:pt x="114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502"/>
                  </a:lnTo>
                  <a:lnTo>
                    <a:pt x="14" y="524"/>
                  </a:lnTo>
                  <a:lnTo>
                    <a:pt x="39" y="544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462">
              <a:extLst>
                <a:ext uri="{FF2B5EF4-FFF2-40B4-BE49-F238E27FC236}">
                  <a16:creationId xmlns:a16="http://schemas.microsoft.com/office/drawing/2014/main" id="{832DF2E0-EDE0-0A46-802A-18A57BA04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636"/>
              <a:ext cx="229" cy="190"/>
            </a:xfrm>
            <a:custGeom>
              <a:avLst/>
              <a:gdLst>
                <a:gd name="T0" fmla="*/ 2 w 458"/>
                <a:gd name="T1" fmla="*/ 1 h 570"/>
                <a:gd name="T2" fmla="*/ 3 w 458"/>
                <a:gd name="T3" fmla="*/ 1 h 570"/>
                <a:gd name="T4" fmla="*/ 4 w 458"/>
                <a:gd name="T5" fmla="*/ 1 h 570"/>
                <a:gd name="T6" fmla="*/ 5 w 458"/>
                <a:gd name="T7" fmla="*/ 1 h 570"/>
                <a:gd name="T8" fmla="*/ 6 w 458"/>
                <a:gd name="T9" fmla="*/ 1 h 570"/>
                <a:gd name="T10" fmla="*/ 6 w 458"/>
                <a:gd name="T11" fmla="*/ 0 h 570"/>
                <a:gd name="T12" fmla="*/ 7 w 458"/>
                <a:gd name="T13" fmla="*/ 0 h 570"/>
                <a:gd name="T14" fmla="*/ 7 w 458"/>
                <a:gd name="T15" fmla="*/ 0 h 570"/>
                <a:gd name="T16" fmla="*/ 8 w 458"/>
                <a:gd name="T17" fmla="*/ 0 h 570"/>
                <a:gd name="T18" fmla="*/ 7 w 458"/>
                <a:gd name="T19" fmla="*/ 0 h 570"/>
                <a:gd name="T20" fmla="*/ 6 w 458"/>
                <a:gd name="T21" fmla="*/ 0 h 570"/>
                <a:gd name="T22" fmla="*/ 5 w 458"/>
                <a:gd name="T23" fmla="*/ 0 h 570"/>
                <a:gd name="T24" fmla="*/ 4 w 458"/>
                <a:gd name="T25" fmla="*/ 0 h 570"/>
                <a:gd name="T26" fmla="*/ 4 w 458"/>
                <a:gd name="T27" fmla="*/ 0 h 570"/>
                <a:gd name="T28" fmla="*/ 3 w 458"/>
                <a:gd name="T29" fmla="*/ 0 h 570"/>
                <a:gd name="T30" fmla="*/ 2 w 458"/>
                <a:gd name="T31" fmla="*/ 0 h 570"/>
                <a:gd name="T32" fmla="*/ 2 w 458"/>
                <a:gd name="T33" fmla="*/ 0 h 570"/>
                <a:gd name="T34" fmla="*/ 1 w 458"/>
                <a:gd name="T35" fmla="*/ 1 h 570"/>
                <a:gd name="T36" fmla="*/ 1 w 458"/>
                <a:gd name="T37" fmla="*/ 1 h 570"/>
                <a:gd name="T38" fmla="*/ 0 w 458"/>
                <a:gd name="T39" fmla="*/ 1 h 570"/>
                <a:gd name="T40" fmla="*/ 1 w 458"/>
                <a:gd name="T41" fmla="*/ 1 h 570"/>
                <a:gd name="T42" fmla="*/ 1 w 458"/>
                <a:gd name="T43" fmla="*/ 1 h 570"/>
                <a:gd name="T44" fmla="*/ 1 w 458"/>
                <a:gd name="T45" fmla="*/ 1 h 570"/>
                <a:gd name="T46" fmla="*/ 2 w 458"/>
                <a:gd name="T47" fmla="*/ 1 h 570"/>
                <a:gd name="T48" fmla="*/ 2 w 458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8"/>
                <a:gd name="T76" fmla="*/ 0 h 570"/>
                <a:gd name="T77" fmla="*/ 458 w 458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8" h="570">
                  <a:moveTo>
                    <a:pt x="74" y="559"/>
                  </a:moveTo>
                  <a:lnTo>
                    <a:pt x="152" y="570"/>
                  </a:lnTo>
                  <a:lnTo>
                    <a:pt x="221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399" y="226"/>
                  </a:lnTo>
                  <a:lnTo>
                    <a:pt x="431" y="113"/>
                  </a:lnTo>
                  <a:lnTo>
                    <a:pt x="458" y="0"/>
                  </a:lnTo>
                  <a:lnTo>
                    <a:pt x="407" y="39"/>
                  </a:lnTo>
                  <a:lnTo>
                    <a:pt x="354" y="80"/>
                  </a:lnTo>
                  <a:lnTo>
                    <a:pt x="303" y="123"/>
                  </a:lnTo>
                  <a:lnTo>
                    <a:pt x="250" y="166"/>
                  </a:lnTo>
                  <a:lnTo>
                    <a:pt x="202" y="207"/>
                  </a:lnTo>
                  <a:lnTo>
                    <a:pt x="157" y="250"/>
                  </a:lnTo>
                  <a:lnTo>
                    <a:pt x="115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6"/>
                  </a:lnTo>
                  <a:lnTo>
                    <a:pt x="0" y="471"/>
                  </a:lnTo>
                  <a:lnTo>
                    <a:pt x="2" y="500"/>
                  </a:lnTo>
                  <a:lnTo>
                    <a:pt x="14" y="524"/>
                  </a:lnTo>
                  <a:lnTo>
                    <a:pt x="38" y="544"/>
                  </a:lnTo>
                  <a:lnTo>
                    <a:pt x="74" y="55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63">
              <a:extLst>
                <a:ext uri="{FF2B5EF4-FFF2-40B4-BE49-F238E27FC236}">
                  <a16:creationId xmlns:a16="http://schemas.microsoft.com/office/drawing/2014/main" id="{C52DD0B3-2FAA-0A4B-9DD8-4E8ACD04D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691"/>
              <a:ext cx="230" cy="190"/>
            </a:xfrm>
            <a:custGeom>
              <a:avLst/>
              <a:gdLst>
                <a:gd name="T0" fmla="*/ 2 w 459"/>
                <a:gd name="T1" fmla="*/ 1 h 570"/>
                <a:gd name="T2" fmla="*/ 3 w 459"/>
                <a:gd name="T3" fmla="*/ 1 h 570"/>
                <a:gd name="T4" fmla="*/ 4 w 459"/>
                <a:gd name="T5" fmla="*/ 1 h 570"/>
                <a:gd name="T6" fmla="*/ 5 w 459"/>
                <a:gd name="T7" fmla="*/ 1 h 570"/>
                <a:gd name="T8" fmla="*/ 6 w 459"/>
                <a:gd name="T9" fmla="*/ 1 h 570"/>
                <a:gd name="T10" fmla="*/ 6 w 459"/>
                <a:gd name="T11" fmla="*/ 0 h 570"/>
                <a:gd name="T12" fmla="*/ 7 w 459"/>
                <a:gd name="T13" fmla="*/ 0 h 570"/>
                <a:gd name="T14" fmla="*/ 7 w 459"/>
                <a:gd name="T15" fmla="*/ 0 h 570"/>
                <a:gd name="T16" fmla="*/ 8 w 459"/>
                <a:gd name="T17" fmla="*/ 0 h 570"/>
                <a:gd name="T18" fmla="*/ 7 w 459"/>
                <a:gd name="T19" fmla="*/ 0 h 570"/>
                <a:gd name="T20" fmla="*/ 6 w 459"/>
                <a:gd name="T21" fmla="*/ 0 h 570"/>
                <a:gd name="T22" fmla="*/ 5 w 459"/>
                <a:gd name="T23" fmla="*/ 0 h 570"/>
                <a:gd name="T24" fmla="*/ 4 w 459"/>
                <a:gd name="T25" fmla="*/ 0 h 570"/>
                <a:gd name="T26" fmla="*/ 4 w 459"/>
                <a:gd name="T27" fmla="*/ 0 h 570"/>
                <a:gd name="T28" fmla="*/ 3 w 459"/>
                <a:gd name="T29" fmla="*/ 0 h 570"/>
                <a:gd name="T30" fmla="*/ 2 w 459"/>
                <a:gd name="T31" fmla="*/ 0 h 570"/>
                <a:gd name="T32" fmla="*/ 2 w 459"/>
                <a:gd name="T33" fmla="*/ 0 h 570"/>
                <a:gd name="T34" fmla="*/ 1 w 459"/>
                <a:gd name="T35" fmla="*/ 1 h 570"/>
                <a:gd name="T36" fmla="*/ 1 w 459"/>
                <a:gd name="T37" fmla="*/ 1 h 570"/>
                <a:gd name="T38" fmla="*/ 0 w 459"/>
                <a:gd name="T39" fmla="*/ 1 h 570"/>
                <a:gd name="T40" fmla="*/ 1 w 459"/>
                <a:gd name="T41" fmla="*/ 1 h 570"/>
                <a:gd name="T42" fmla="*/ 1 w 459"/>
                <a:gd name="T43" fmla="*/ 1 h 570"/>
                <a:gd name="T44" fmla="*/ 1 w 459"/>
                <a:gd name="T45" fmla="*/ 1 h 570"/>
                <a:gd name="T46" fmla="*/ 2 w 459"/>
                <a:gd name="T47" fmla="*/ 1 h 570"/>
                <a:gd name="T48" fmla="*/ 2 w 459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0"/>
                <a:gd name="T77" fmla="*/ 459 w 459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0">
                  <a:moveTo>
                    <a:pt x="74" y="561"/>
                  </a:moveTo>
                  <a:lnTo>
                    <a:pt x="152" y="570"/>
                  </a:lnTo>
                  <a:lnTo>
                    <a:pt x="219" y="548"/>
                  </a:lnTo>
                  <a:lnTo>
                    <a:pt x="275" y="498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29" y="115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3" y="82"/>
                  </a:lnTo>
                  <a:lnTo>
                    <a:pt x="301" y="125"/>
                  </a:lnTo>
                  <a:lnTo>
                    <a:pt x="250" y="166"/>
                  </a:lnTo>
                  <a:lnTo>
                    <a:pt x="202" y="209"/>
                  </a:lnTo>
                  <a:lnTo>
                    <a:pt x="156" y="250"/>
                  </a:lnTo>
                  <a:lnTo>
                    <a:pt x="115" y="293"/>
                  </a:lnTo>
                  <a:lnTo>
                    <a:pt x="77" y="332"/>
                  </a:lnTo>
                  <a:lnTo>
                    <a:pt x="46" y="370"/>
                  </a:lnTo>
                  <a:lnTo>
                    <a:pt x="22" y="408"/>
                  </a:lnTo>
                  <a:lnTo>
                    <a:pt x="0" y="473"/>
                  </a:lnTo>
                  <a:lnTo>
                    <a:pt x="2" y="501"/>
                  </a:lnTo>
                  <a:lnTo>
                    <a:pt x="14" y="525"/>
                  </a:lnTo>
                  <a:lnTo>
                    <a:pt x="38" y="544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464">
              <a:extLst>
                <a:ext uri="{FF2B5EF4-FFF2-40B4-BE49-F238E27FC236}">
                  <a16:creationId xmlns:a16="http://schemas.microsoft.com/office/drawing/2014/main" id="{97367A78-C9E9-0245-965B-97848FA42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" y="110"/>
              <a:ext cx="1286" cy="436"/>
            </a:xfrm>
            <a:custGeom>
              <a:avLst/>
              <a:gdLst>
                <a:gd name="T0" fmla="*/ 0 w 2572"/>
                <a:gd name="T1" fmla="*/ 1 h 1308"/>
                <a:gd name="T2" fmla="*/ 3 w 2572"/>
                <a:gd name="T3" fmla="*/ 1 h 1308"/>
                <a:gd name="T4" fmla="*/ 7 w 2572"/>
                <a:gd name="T5" fmla="*/ 1 h 1308"/>
                <a:gd name="T6" fmla="*/ 7 w 2572"/>
                <a:gd name="T7" fmla="*/ 1 h 1308"/>
                <a:gd name="T8" fmla="*/ 10 w 2572"/>
                <a:gd name="T9" fmla="*/ 0 h 1308"/>
                <a:gd name="T10" fmla="*/ 17 w 2572"/>
                <a:gd name="T11" fmla="*/ 0 h 1308"/>
                <a:gd name="T12" fmla="*/ 20 w 2572"/>
                <a:gd name="T13" fmla="*/ 0 h 1308"/>
                <a:gd name="T14" fmla="*/ 25 w 2572"/>
                <a:gd name="T15" fmla="*/ 0 h 1308"/>
                <a:gd name="T16" fmla="*/ 30 w 2572"/>
                <a:gd name="T17" fmla="*/ 0 h 1308"/>
                <a:gd name="T18" fmla="*/ 34 w 2572"/>
                <a:gd name="T19" fmla="*/ 0 h 1308"/>
                <a:gd name="T20" fmla="*/ 34 w 2572"/>
                <a:gd name="T21" fmla="*/ 1 h 1308"/>
                <a:gd name="T22" fmla="*/ 39 w 2572"/>
                <a:gd name="T23" fmla="*/ 1 h 1308"/>
                <a:gd name="T24" fmla="*/ 41 w 2572"/>
                <a:gd name="T25" fmla="*/ 1 h 1308"/>
                <a:gd name="T26" fmla="*/ 39 w 2572"/>
                <a:gd name="T27" fmla="*/ 2 h 1308"/>
                <a:gd name="T28" fmla="*/ 34 w 2572"/>
                <a:gd name="T29" fmla="*/ 2 h 1308"/>
                <a:gd name="T30" fmla="*/ 29 w 2572"/>
                <a:gd name="T31" fmla="*/ 2 h 1308"/>
                <a:gd name="T32" fmla="*/ 25 w 2572"/>
                <a:gd name="T33" fmla="*/ 2 h 1308"/>
                <a:gd name="T34" fmla="*/ 20 w 2572"/>
                <a:gd name="T35" fmla="*/ 1 h 1308"/>
                <a:gd name="T36" fmla="*/ 17 w 2572"/>
                <a:gd name="T37" fmla="*/ 2 h 1308"/>
                <a:gd name="T38" fmla="*/ 14 w 2572"/>
                <a:gd name="T39" fmla="*/ 2 h 1308"/>
                <a:gd name="T40" fmla="*/ 12 w 2572"/>
                <a:gd name="T41" fmla="*/ 2 h 1308"/>
                <a:gd name="T42" fmla="*/ 10 w 2572"/>
                <a:gd name="T43" fmla="*/ 2 h 1308"/>
                <a:gd name="T44" fmla="*/ 3 w 2572"/>
                <a:gd name="T45" fmla="*/ 2 h 1308"/>
                <a:gd name="T46" fmla="*/ 1 w 2572"/>
                <a:gd name="T47" fmla="*/ 1 h 1308"/>
                <a:gd name="T48" fmla="*/ 0 w 2572"/>
                <a:gd name="T49" fmla="*/ 1 h 1308"/>
                <a:gd name="T50" fmla="*/ 0 w 2572"/>
                <a:gd name="T51" fmla="*/ 1 h 1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72"/>
                <a:gd name="T79" fmla="*/ 0 h 1308"/>
                <a:gd name="T80" fmla="*/ 2572 w 2572"/>
                <a:gd name="T81" fmla="*/ 1308 h 1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72" h="1308">
                  <a:moveTo>
                    <a:pt x="0" y="891"/>
                  </a:moveTo>
                  <a:lnTo>
                    <a:pt x="141" y="771"/>
                  </a:lnTo>
                  <a:lnTo>
                    <a:pt x="411" y="706"/>
                  </a:lnTo>
                  <a:lnTo>
                    <a:pt x="392" y="454"/>
                  </a:lnTo>
                  <a:lnTo>
                    <a:pt x="626" y="270"/>
                  </a:lnTo>
                  <a:lnTo>
                    <a:pt x="1043" y="338"/>
                  </a:lnTo>
                  <a:lnTo>
                    <a:pt x="1266" y="87"/>
                  </a:lnTo>
                  <a:lnTo>
                    <a:pt x="1607" y="0"/>
                  </a:lnTo>
                  <a:lnTo>
                    <a:pt x="1902" y="83"/>
                  </a:lnTo>
                  <a:lnTo>
                    <a:pt x="2124" y="344"/>
                  </a:lnTo>
                  <a:lnTo>
                    <a:pt x="2127" y="523"/>
                  </a:lnTo>
                  <a:lnTo>
                    <a:pt x="2474" y="637"/>
                  </a:lnTo>
                  <a:lnTo>
                    <a:pt x="2572" y="909"/>
                  </a:lnTo>
                  <a:lnTo>
                    <a:pt x="2474" y="1129"/>
                  </a:lnTo>
                  <a:lnTo>
                    <a:pt x="2165" y="1284"/>
                  </a:lnTo>
                  <a:lnTo>
                    <a:pt x="1802" y="1308"/>
                  </a:lnTo>
                  <a:lnTo>
                    <a:pt x="1560" y="1238"/>
                  </a:lnTo>
                  <a:lnTo>
                    <a:pt x="1244" y="1091"/>
                  </a:lnTo>
                  <a:lnTo>
                    <a:pt x="1088" y="1238"/>
                  </a:lnTo>
                  <a:lnTo>
                    <a:pt x="883" y="1274"/>
                  </a:lnTo>
                  <a:lnTo>
                    <a:pt x="714" y="1214"/>
                  </a:lnTo>
                  <a:lnTo>
                    <a:pt x="626" y="1142"/>
                  </a:lnTo>
                  <a:lnTo>
                    <a:pt x="195" y="1197"/>
                  </a:lnTo>
                  <a:lnTo>
                    <a:pt x="35" y="1091"/>
                  </a:lnTo>
                  <a:lnTo>
                    <a:pt x="0" y="891"/>
                  </a:lnTo>
                  <a:close/>
                </a:path>
              </a:pathLst>
            </a:custGeom>
            <a:solidFill>
              <a:srgbClr val="D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465">
              <a:extLst>
                <a:ext uri="{FF2B5EF4-FFF2-40B4-BE49-F238E27FC236}">
                  <a16:creationId xmlns:a16="http://schemas.microsoft.com/office/drawing/2014/main" id="{E1DC05D1-1AA9-244D-85F3-8FFB37B70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" y="116"/>
              <a:ext cx="807" cy="246"/>
            </a:xfrm>
            <a:custGeom>
              <a:avLst/>
              <a:gdLst>
                <a:gd name="T0" fmla="*/ 3 w 1614"/>
                <a:gd name="T1" fmla="*/ 1 h 739"/>
                <a:gd name="T2" fmla="*/ 4 w 1614"/>
                <a:gd name="T3" fmla="*/ 1 h 739"/>
                <a:gd name="T4" fmla="*/ 5 w 1614"/>
                <a:gd name="T5" fmla="*/ 1 h 739"/>
                <a:gd name="T6" fmla="*/ 6 w 1614"/>
                <a:gd name="T7" fmla="*/ 1 h 739"/>
                <a:gd name="T8" fmla="*/ 8 w 1614"/>
                <a:gd name="T9" fmla="*/ 1 h 739"/>
                <a:gd name="T10" fmla="*/ 11 w 1614"/>
                <a:gd name="T11" fmla="*/ 1 h 739"/>
                <a:gd name="T12" fmla="*/ 13 w 1614"/>
                <a:gd name="T13" fmla="*/ 1 h 739"/>
                <a:gd name="T14" fmla="*/ 14 w 1614"/>
                <a:gd name="T15" fmla="*/ 0 h 739"/>
                <a:gd name="T16" fmla="*/ 15 w 1614"/>
                <a:gd name="T17" fmla="*/ 0 h 739"/>
                <a:gd name="T18" fmla="*/ 17 w 1614"/>
                <a:gd name="T19" fmla="*/ 0 h 739"/>
                <a:gd name="T20" fmla="*/ 19 w 1614"/>
                <a:gd name="T21" fmla="*/ 0 h 739"/>
                <a:gd name="T22" fmla="*/ 21 w 1614"/>
                <a:gd name="T23" fmla="*/ 0 h 739"/>
                <a:gd name="T24" fmla="*/ 23 w 1614"/>
                <a:gd name="T25" fmla="*/ 0 h 739"/>
                <a:gd name="T26" fmla="*/ 24 w 1614"/>
                <a:gd name="T27" fmla="*/ 0 h 739"/>
                <a:gd name="T28" fmla="*/ 26 w 1614"/>
                <a:gd name="T29" fmla="*/ 1 h 739"/>
                <a:gd name="T30" fmla="*/ 25 w 1614"/>
                <a:gd name="T31" fmla="*/ 0 h 739"/>
                <a:gd name="T32" fmla="*/ 20 w 1614"/>
                <a:gd name="T33" fmla="*/ 0 h 739"/>
                <a:gd name="T34" fmla="*/ 15 w 1614"/>
                <a:gd name="T35" fmla="*/ 0 h 739"/>
                <a:gd name="T36" fmla="*/ 11 w 1614"/>
                <a:gd name="T37" fmla="*/ 0 h 739"/>
                <a:gd name="T38" fmla="*/ 5 w 1614"/>
                <a:gd name="T39" fmla="*/ 0 h 739"/>
                <a:gd name="T40" fmla="*/ 2 w 1614"/>
                <a:gd name="T41" fmla="*/ 0 h 739"/>
                <a:gd name="T42" fmla="*/ 0 w 1614"/>
                <a:gd name="T43" fmla="*/ 1 h 739"/>
                <a:gd name="T44" fmla="*/ 1 w 1614"/>
                <a:gd name="T45" fmla="*/ 1 h 739"/>
                <a:gd name="T46" fmla="*/ 3 w 1614"/>
                <a:gd name="T47" fmla="*/ 1 h 739"/>
                <a:gd name="T48" fmla="*/ 3 w 1614"/>
                <a:gd name="T49" fmla="*/ 1 h 7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4"/>
                <a:gd name="T76" fmla="*/ 0 h 739"/>
                <a:gd name="T77" fmla="*/ 1614 w 1614"/>
                <a:gd name="T78" fmla="*/ 739 h 7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4" h="739">
                  <a:moveTo>
                    <a:pt x="169" y="739"/>
                  </a:moveTo>
                  <a:lnTo>
                    <a:pt x="201" y="532"/>
                  </a:lnTo>
                  <a:lnTo>
                    <a:pt x="266" y="454"/>
                  </a:lnTo>
                  <a:lnTo>
                    <a:pt x="383" y="407"/>
                  </a:lnTo>
                  <a:lnTo>
                    <a:pt x="506" y="395"/>
                  </a:lnTo>
                  <a:lnTo>
                    <a:pt x="675" y="441"/>
                  </a:lnTo>
                  <a:lnTo>
                    <a:pt x="785" y="493"/>
                  </a:lnTo>
                  <a:lnTo>
                    <a:pt x="843" y="323"/>
                  </a:lnTo>
                  <a:lnTo>
                    <a:pt x="928" y="246"/>
                  </a:lnTo>
                  <a:lnTo>
                    <a:pt x="1031" y="188"/>
                  </a:lnTo>
                  <a:lnTo>
                    <a:pt x="1200" y="167"/>
                  </a:lnTo>
                  <a:lnTo>
                    <a:pt x="1343" y="180"/>
                  </a:lnTo>
                  <a:lnTo>
                    <a:pt x="1445" y="227"/>
                  </a:lnTo>
                  <a:lnTo>
                    <a:pt x="1530" y="297"/>
                  </a:lnTo>
                  <a:lnTo>
                    <a:pt x="1614" y="388"/>
                  </a:lnTo>
                  <a:lnTo>
                    <a:pt x="1595" y="162"/>
                  </a:lnTo>
                  <a:lnTo>
                    <a:pt x="1270" y="0"/>
                  </a:lnTo>
                  <a:lnTo>
                    <a:pt x="921" y="18"/>
                  </a:lnTo>
                  <a:lnTo>
                    <a:pt x="655" y="318"/>
                  </a:lnTo>
                  <a:lnTo>
                    <a:pt x="299" y="253"/>
                  </a:lnTo>
                  <a:lnTo>
                    <a:pt x="92" y="323"/>
                  </a:lnTo>
                  <a:lnTo>
                    <a:pt x="0" y="559"/>
                  </a:lnTo>
                  <a:lnTo>
                    <a:pt x="20" y="708"/>
                  </a:lnTo>
                  <a:lnTo>
                    <a:pt x="169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466">
              <a:extLst>
                <a:ext uri="{FF2B5EF4-FFF2-40B4-BE49-F238E27FC236}">
                  <a16:creationId xmlns:a16="http://schemas.microsoft.com/office/drawing/2014/main" id="{5B7814C3-53FC-494F-A334-5A98E1E97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" y="550"/>
              <a:ext cx="230" cy="191"/>
            </a:xfrm>
            <a:custGeom>
              <a:avLst/>
              <a:gdLst>
                <a:gd name="T0" fmla="*/ 2 w 459"/>
                <a:gd name="T1" fmla="*/ 1 h 573"/>
                <a:gd name="T2" fmla="*/ 3 w 459"/>
                <a:gd name="T3" fmla="*/ 1 h 573"/>
                <a:gd name="T4" fmla="*/ 4 w 459"/>
                <a:gd name="T5" fmla="*/ 1 h 573"/>
                <a:gd name="T6" fmla="*/ 5 w 459"/>
                <a:gd name="T7" fmla="*/ 1 h 573"/>
                <a:gd name="T8" fmla="*/ 6 w 459"/>
                <a:gd name="T9" fmla="*/ 1 h 573"/>
                <a:gd name="T10" fmla="*/ 6 w 459"/>
                <a:gd name="T11" fmla="*/ 0 h 573"/>
                <a:gd name="T12" fmla="*/ 7 w 459"/>
                <a:gd name="T13" fmla="*/ 0 h 573"/>
                <a:gd name="T14" fmla="*/ 7 w 459"/>
                <a:gd name="T15" fmla="*/ 0 h 573"/>
                <a:gd name="T16" fmla="*/ 8 w 459"/>
                <a:gd name="T17" fmla="*/ 0 h 573"/>
                <a:gd name="T18" fmla="*/ 7 w 459"/>
                <a:gd name="T19" fmla="*/ 0 h 573"/>
                <a:gd name="T20" fmla="*/ 6 w 459"/>
                <a:gd name="T21" fmla="*/ 0 h 573"/>
                <a:gd name="T22" fmla="*/ 5 w 459"/>
                <a:gd name="T23" fmla="*/ 0 h 573"/>
                <a:gd name="T24" fmla="*/ 4 w 459"/>
                <a:gd name="T25" fmla="*/ 0 h 573"/>
                <a:gd name="T26" fmla="*/ 4 w 459"/>
                <a:gd name="T27" fmla="*/ 0 h 573"/>
                <a:gd name="T28" fmla="*/ 3 w 459"/>
                <a:gd name="T29" fmla="*/ 0 h 573"/>
                <a:gd name="T30" fmla="*/ 2 w 459"/>
                <a:gd name="T31" fmla="*/ 0 h 573"/>
                <a:gd name="T32" fmla="*/ 2 w 459"/>
                <a:gd name="T33" fmla="*/ 0 h 573"/>
                <a:gd name="T34" fmla="*/ 1 w 459"/>
                <a:gd name="T35" fmla="*/ 1 h 573"/>
                <a:gd name="T36" fmla="*/ 1 w 459"/>
                <a:gd name="T37" fmla="*/ 1 h 573"/>
                <a:gd name="T38" fmla="*/ 0 w 459"/>
                <a:gd name="T39" fmla="*/ 1 h 573"/>
                <a:gd name="T40" fmla="*/ 1 w 459"/>
                <a:gd name="T41" fmla="*/ 1 h 573"/>
                <a:gd name="T42" fmla="*/ 1 w 459"/>
                <a:gd name="T43" fmla="*/ 1 h 573"/>
                <a:gd name="T44" fmla="*/ 1 w 459"/>
                <a:gd name="T45" fmla="*/ 1 h 573"/>
                <a:gd name="T46" fmla="*/ 2 w 459"/>
                <a:gd name="T47" fmla="*/ 1 h 573"/>
                <a:gd name="T48" fmla="*/ 2 w 459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3"/>
                <a:gd name="T77" fmla="*/ 459 w 459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3">
                  <a:moveTo>
                    <a:pt x="74" y="561"/>
                  </a:moveTo>
                  <a:lnTo>
                    <a:pt x="152" y="573"/>
                  </a:lnTo>
                  <a:lnTo>
                    <a:pt x="221" y="549"/>
                  </a:lnTo>
                  <a:lnTo>
                    <a:pt x="277" y="498"/>
                  </a:lnTo>
                  <a:lnTo>
                    <a:pt x="323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1" y="116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6" y="82"/>
                  </a:lnTo>
                  <a:lnTo>
                    <a:pt x="303" y="125"/>
                  </a:lnTo>
                  <a:lnTo>
                    <a:pt x="251" y="166"/>
                  </a:lnTo>
                  <a:lnTo>
                    <a:pt x="202" y="209"/>
                  </a:lnTo>
                  <a:lnTo>
                    <a:pt x="158" y="252"/>
                  </a:lnTo>
                  <a:lnTo>
                    <a:pt x="115" y="293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1"/>
                  </a:lnTo>
                  <a:lnTo>
                    <a:pt x="14" y="527"/>
                  </a:lnTo>
                  <a:lnTo>
                    <a:pt x="39" y="547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67">
              <a:extLst>
                <a:ext uri="{FF2B5EF4-FFF2-40B4-BE49-F238E27FC236}">
                  <a16:creationId xmlns:a16="http://schemas.microsoft.com/office/drawing/2014/main" id="{84C2815F-9AE6-7344-AB4C-631A7E563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" y="84"/>
              <a:ext cx="1405" cy="506"/>
            </a:xfrm>
            <a:custGeom>
              <a:avLst/>
              <a:gdLst>
                <a:gd name="T0" fmla="*/ 28 w 2811"/>
                <a:gd name="T1" fmla="*/ 2 h 1517"/>
                <a:gd name="T2" fmla="*/ 35 w 2811"/>
                <a:gd name="T3" fmla="*/ 2 h 1517"/>
                <a:gd name="T4" fmla="*/ 39 w 2811"/>
                <a:gd name="T5" fmla="*/ 2 h 1517"/>
                <a:gd name="T6" fmla="*/ 42 w 2811"/>
                <a:gd name="T7" fmla="*/ 2 h 1517"/>
                <a:gd name="T8" fmla="*/ 43 w 2811"/>
                <a:gd name="T9" fmla="*/ 1 h 1517"/>
                <a:gd name="T10" fmla="*/ 42 w 2811"/>
                <a:gd name="T11" fmla="*/ 1 h 1517"/>
                <a:gd name="T12" fmla="*/ 40 w 2811"/>
                <a:gd name="T13" fmla="*/ 1 h 1517"/>
                <a:gd name="T14" fmla="*/ 38 w 2811"/>
                <a:gd name="T15" fmla="*/ 1 h 1517"/>
                <a:gd name="T16" fmla="*/ 36 w 2811"/>
                <a:gd name="T17" fmla="*/ 1 h 1517"/>
                <a:gd name="T18" fmla="*/ 35 w 2811"/>
                <a:gd name="T19" fmla="*/ 0 h 1517"/>
                <a:gd name="T20" fmla="*/ 32 w 2811"/>
                <a:gd name="T21" fmla="*/ 0 h 1517"/>
                <a:gd name="T22" fmla="*/ 29 w 2811"/>
                <a:gd name="T23" fmla="*/ 0 h 1517"/>
                <a:gd name="T24" fmla="*/ 23 w 2811"/>
                <a:gd name="T25" fmla="*/ 0 h 1517"/>
                <a:gd name="T26" fmla="*/ 20 w 2811"/>
                <a:gd name="T27" fmla="*/ 0 h 1517"/>
                <a:gd name="T28" fmla="*/ 18 w 2811"/>
                <a:gd name="T29" fmla="*/ 0 h 1517"/>
                <a:gd name="T30" fmla="*/ 16 w 2811"/>
                <a:gd name="T31" fmla="*/ 0 h 1517"/>
                <a:gd name="T32" fmla="*/ 11 w 2811"/>
                <a:gd name="T33" fmla="*/ 0 h 1517"/>
                <a:gd name="T34" fmla="*/ 7 w 2811"/>
                <a:gd name="T35" fmla="*/ 1 h 1517"/>
                <a:gd name="T36" fmla="*/ 6 w 2811"/>
                <a:gd name="T37" fmla="*/ 1 h 1517"/>
                <a:gd name="T38" fmla="*/ 8 w 2811"/>
                <a:gd name="T39" fmla="*/ 1 h 1517"/>
                <a:gd name="T40" fmla="*/ 11 w 2811"/>
                <a:gd name="T41" fmla="*/ 1 h 1517"/>
                <a:gd name="T42" fmla="*/ 9 w 2811"/>
                <a:gd name="T43" fmla="*/ 1 h 1517"/>
                <a:gd name="T44" fmla="*/ 10 w 2811"/>
                <a:gd name="T45" fmla="*/ 1 h 1517"/>
                <a:gd name="T46" fmla="*/ 12 w 2811"/>
                <a:gd name="T47" fmla="*/ 1 h 1517"/>
                <a:gd name="T48" fmla="*/ 17 w 2811"/>
                <a:gd name="T49" fmla="*/ 1 h 1517"/>
                <a:gd name="T50" fmla="*/ 19 w 2811"/>
                <a:gd name="T51" fmla="*/ 1 h 1517"/>
                <a:gd name="T52" fmla="*/ 20 w 2811"/>
                <a:gd name="T53" fmla="*/ 0 h 1517"/>
                <a:gd name="T54" fmla="*/ 22 w 2811"/>
                <a:gd name="T55" fmla="*/ 0 h 1517"/>
                <a:gd name="T56" fmla="*/ 26 w 2811"/>
                <a:gd name="T57" fmla="*/ 0 h 1517"/>
                <a:gd name="T58" fmla="*/ 29 w 2811"/>
                <a:gd name="T59" fmla="*/ 0 h 1517"/>
                <a:gd name="T60" fmla="*/ 32 w 2811"/>
                <a:gd name="T61" fmla="*/ 1 h 1517"/>
                <a:gd name="T62" fmla="*/ 37 w 2811"/>
                <a:gd name="T63" fmla="*/ 1 h 1517"/>
                <a:gd name="T64" fmla="*/ 40 w 2811"/>
                <a:gd name="T65" fmla="*/ 1 h 1517"/>
                <a:gd name="T66" fmla="*/ 39 w 2811"/>
                <a:gd name="T67" fmla="*/ 2 h 1517"/>
                <a:gd name="T68" fmla="*/ 36 w 2811"/>
                <a:gd name="T69" fmla="*/ 2 h 1517"/>
                <a:gd name="T70" fmla="*/ 33 w 2811"/>
                <a:gd name="T71" fmla="*/ 2 h 1517"/>
                <a:gd name="T72" fmla="*/ 26 w 2811"/>
                <a:gd name="T73" fmla="*/ 2 h 1517"/>
                <a:gd name="T74" fmla="*/ 23 w 2811"/>
                <a:gd name="T75" fmla="*/ 2 h 1517"/>
                <a:gd name="T76" fmla="*/ 21 w 2811"/>
                <a:gd name="T77" fmla="*/ 1 h 1517"/>
                <a:gd name="T78" fmla="*/ 20 w 2811"/>
                <a:gd name="T79" fmla="*/ 2 h 1517"/>
                <a:gd name="T80" fmla="*/ 18 w 2811"/>
                <a:gd name="T81" fmla="*/ 2 h 1517"/>
                <a:gd name="T82" fmla="*/ 15 w 2811"/>
                <a:gd name="T83" fmla="*/ 2 h 1517"/>
                <a:gd name="T84" fmla="*/ 11 w 2811"/>
                <a:gd name="T85" fmla="*/ 1 h 1517"/>
                <a:gd name="T86" fmla="*/ 8 w 2811"/>
                <a:gd name="T87" fmla="*/ 2 h 1517"/>
                <a:gd name="T88" fmla="*/ 4 w 2811"/>
                <a:gd name="T89" fmla="*/ 2 h 1517"/>
                <a:gd name="T90" fmla="*/ 3 w 2811"/>
                <a:gd name="T91" fmla="*/ 1 h 1517"/>
                <a:gd name="T92" fmla="*/ 5 w 2811"/>
                <a:gd name="T93" fmla="*/ 1 h 1517"/>
                <a:gd name="T94" fmla="*/ 3 w 2811"/>
                <a:gd name="T95" fmla="*/ 1 h 1517"/>
                <a:gd name="T96" fmla="*/ 0 w 2811"/>
                <a:gd name="T97" fmla="*/ 1 h 1517"/>
                <a:gd name="T98" fmla="*/ 0 w 2811"/>
                <a:gd name="T99" fmla="*/ 2 h 1517"/>
                <a:gd name="T100" fmla="*/ 2 w 2811"/>
                <a:gd name="T101" fmla="*/ 2 h 1517"/>
                <a:gd name="T102" fmla="*/ 8 w 2811"/>
                <a:gd name="T103" fmla="*/ 2 h 1517"/>
                <a:gd name="T104" fmla="*/ 11 w 2811"/>
                <a:gd name="T105" fmla="*/ 2 h 1517"/>
                <a:gd name="T106" fmla="*/ 13 w 2811"/>
                <a:gd name="T107" fmla="*/ 2 h 1517"/>
                <a:gd name="T108" fmla="*/ 17 w 2811"/>
                <a:gd name="T109" fmla="*/ 2 h 1517"/>
                <a:gd name="T110" fmla="*/ 21 w 2811"/>
                <a:gd name="T111" fmla="*/ 2 h 1517"/>
                <a:gd name="T112" fmla="*/ 23 w 2811"/>
                <a:gd name="T113" fmla="*/ 2 h 1517"/>
                <a:gd name="T114" fmla="*/ 26 w 2811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1"/>
                <a:gd name="T175" fmla="*/ 0 h 1517"/>
                <a:gd name="T176" fmla="*/ 2811 w 2811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1" h="1517">
                  <a:moveTo>
                    <a:pt x="1685" y="1459"/>
                  </a:moveTo>
                  <a:lnTo>
                    <a:pt x="1726" y="1473"/>
                  </a:lnTo>
                  <a:lnTo>
                    <a:pt x="1765" y="1483"/>
                  </a:lnTo>
                  <a:lnTo>
                    <a:pt x="1844" y="1502"/>
                  </a:lnTo>
                  <a:lnTo>
                    <a:pt x="1922" y="1514"/>
                  </a:lnTo>
                  <a:lnTo>
                    <a:pt x="2000" y="1517"/>
                  </a:lnTo>
                  <a:lnTo>
                    <a:pt x="2148" y="1505"/>
                  </a:lnTo>
                  <a:lnTo>
                    <a:pt x="2288" y="1474"/>
                  </a:lnTo>
                  <a:lnTo>
                    <a:pt x="2355" y="1450"/>
                  </a:lnTo>
                  <a:lnTo>
                    <a:pt x="2418" y="1422"/>
                  </a:lnTo>
                  <a:lnTo>
                    <a:pt x="2476" y="1390"/>
                  </a:lnTo>
                  <a:lnTo>
                    <a:pt x="2533" y="1357"/>
                  </a:lnTo>
                  <a:lnTo>
                    <a:pt x="2584" y="1317"/>
                  </a:lnTo>
                  <a:lnTo>
                    <a:pt x="2632" y="1279"/>
                  </a:lnTo>
                  <a:lnTo>
                    <a:pt x="2675" y="1233"/>
                  </a:lnTo>
                  <a:lnTo>
                    <a:pt x="2712" y="1191"/>
                  </a:lnTo>
                  <a:lnTo>
                    <a:pt x="2743" y="1144"/>
                  </a:lnTo>
                  <a:lnTo>
                    <a:pt x="2770" y="1100"/>
                  </a:lnTo>
                  <a:lnTo>
                    <a:pt x="2803" y="1004"/>
                  </a:lnTo>
                  <a:lnTo>
                    <a:pt x="2811" y="913"/>
                  </a:lnTo>
                  <a:lnTo>
                    <a:pt x="2801" y="871"/>
                  </a:lnTo>
                  <a:lnTo>
                    <a:pt x="2786" y="826"/>
                  </a:lnTo>
                  <a:lnTo>
                    <a:pt x="2762" y="787"/>
                  </a:lnTo>
                  <a:lnTo>
                    <a:pt x="2748" y="768"/>
                  </a:lnTo>
                  <a:lnTo>
                    <a:pt x="2731" y="749"/>
                  </a:lnTo>
                  <a:lnTo>
                    <a:pt x="2690" y="716"/>
                  </a:lnTo>
                  <a:lnTo>
                    <a:pt x="2639" y="684"/>
                  </a:lnTo>
                  <a:lnTo>
                    <a:pt x="2612" y="669"/>
                  </a:lnTo>
                  <a:lnTo>
                    <a:pt x="2582" y="657"/>
                  </a:lnTo>
                  <a:lnTo>
                    <a:pt x="2548" y="645"/>
                  </a:lnTo>
                  <a:lnTo>
                    <a:pt x="2511" y="634"/>
                  </a:lnTo>
                  <a:lnTo>
                    <a:pt x="2434" y="615"/>
                  </a:lnTo>
                  <a:lnTo>
                    <a:pt x="2344" y="602"/>
                  </a:lnTo>
                  <a:lnTo>
                    <a:pt x="2370" y="509"/>
                  </a:lnTo>
                  <a:lnTo>
                    <a:pt x="2370" y="417"/>
                  </a:lnTo>
                  <a:lnTo>
                    <a:pt x="2359" y="375"/>
                  </a:lnTo>
                  <a:lnTo>
                    <a:pt x="2344" y="332"/>
                  </a:lnTo>
                  <a:lnTo>
                    <a:pt x="2321" y="291"/>
                  </a:lnTo>
                  <a:lnTo>
                    <a:pt x="2295" y="253"/>
                  </a:lnTo>
                  <a:lnTo>
                    <a:pt x="2264" y="217"/>
                  </a:lnTo>
                  <a:lnTo>
                    <a:pt x="2229" y="183"/>
                  </a:lnTo>
                  <a:lnTo>
                    <a:pt x="2189" y="149"/>
                  </a:lnTo>
                  <a:lnTo>
                    <a:pt x="2148" y="121"/>
                  </a:lnTo>
                  <a:lnTo>
                    <a:pt x="2102" y="96"/>
                  </a:lnTo>
                  <a:lnTo>
                    <a:pt x="2054" y="72"/>
                  </a:lnTo>
                  <a:lnTo>
                    <a:pt x="2001" y="51"/>
                  </a:lnTo>
                  <a:lnTo>
                    <a:pt x="1950" y="32"/>
                  </a:lnTo>
                  <a:lnTo>
                    <a:pt x="1895" y="19"/>
                  </a:lnTo>
                  <a:lnTo>
                    <a:pt x="1840" y="10"/>
                  </a:lnTo>
                  <a:lnTo>
                    <a:pt x="1726" y="0"/>
                  </a:lnTo>
                  <a:lnTo>
                    <a:pt x="1613" y="10"/>
                  </a:lnTo>
                  <a:lnTo>
                    <a:pt x="1504" y="38"/>
                  </a:lnTo>
                  <a:lnTo>
                    <a:pt x="1449" y="58"/>
                  </a:lnTo>
                  <a:lnTo>
                    <a:pt x="1398" y="84"/>
                  </a:lnTo>
                  <a:lnTo>
                    <a:pt x="1350" y="118"/>
                  </a:lnTo>
                  <a:lnTo>
                    <a:pt x="1300" y="155"/>
                  </a:lnTo>
                  <a:lnTo>
                    <a:pt x="1258" y="196"/>
                  </a:lnTo>
                  <a:lnTo>
                    <a:pt x="1237" y="220"/>
                  </a:lnTo>
                  <a:lnTo>
                    <a:pt x="1220" y="246"/>
                  </a:lnTo>
                  <a:lnTo>
                    <a:pt x="1182" y="301"/>
                  </a:lnTo>
                  <a:lnTo>
                    <a:pt x="1148" y="364"/>
                  </a:lnTo>
                  <a:lnTo>
                    <a:pt x="1119" y="349"/>
                  </a:lnTo>
                  <a:lnTo>
                    <a:pt x="1087" y="337"/>
                  </a:lnTo>
                  <a:lnTo>
                    <a:pt x="1030" y="315"/>
                  </a:lnTo>
                  <a:lnTo>
                    <a:pt x="974" y="301"/>
                  </a:lnTo>
                  <a:lnTo>
                    <a:pt x="921" y="287"/>
                  </a:lnTo>
                  <a:lnTo>
                    <a:pt x="825" y="276"/>
                  </a:lnTo>
                  <a:lnTo>
                    <a:pt x="738" y="282"/>
                  </a:lnTo>
                  <a:lnTo>
                    <a:pt x="663" y="298"/>
                  </a:lnTo>
                  <a:lnTo>
                    <a:pt x="598" y="327"/>
                  </a:lnTo>
                  <a:lnTo>
                    <a:pt x="543" y="364"/>
                  </a:lnTo>
                  <a:lnTo>
                    <a:pt x="497" y="409"/>
                  </a:lnTo>
                  <a:lnTo>
                    <a:pt x="462" y="457"/>
                  </a:lnTo>
                  <a:lnTo>
                    <a:pt x="438" y="511"/>
                  </a:lnTo>
                  <a:lnTo>
                    <a:pt x="418" y="619"/>
                  </a:lnTo>
                  <a:lnTo>
                    <a:pt x="421" y="671"/>
                  </a:lnTo>
                  <a:lnTo>
                    <a:pt x="437" y="718"/>
                  </a:lnTo>
                  <a:lnTo>
                    <a:pt x="459" y="759"/>
                  </a:lnTo>
                  <a:lnTo>
                    <a:pt x="490" y="792"/>
                  </a:lnTo>
                  <a:lnTo>
                    <a:pt x="524" y="818"/>
                  </a:lnTo>
                  <a:lnTo>
                    <a:pt x="548" y="829"/>
                  </a:lnTo>
                  <a:lnTo>
                    <a:pt x="574" y="838"/>
                  </a:lnTo>
                  <a:lnTo>
                    <a:pt x="637" y="850"/>
                  </a:lnTo>
                  <a:lnTo>
                    <a:pt x="707" y="846"/>
                  </a:lnTo>
                  <a:lnTo>
                    <a:pt x="678" y="809"/>
                  </a:lnTo>
                  <a:lnTo>
                    <a:pt x="656" y="771"/>
                  </a:lnTo>
                  <a:lnTo>
                    <a:pt x="625" y="705"/>
                  </a:lnTo>
                  <a:lnTo>
                    <a:pt x="616" y="645"/>
                  </a:lnTo>
                  <a:lnTo>
                    <a:pt x="625" y="591"/>
                  </a:lnTo>
                  <a:lnTo>
                    <a:pt x="635" y="566"/>
                  </a:lnTo>
                  <a:lnTo>
                    <a:pt x="650" y="546"/>
                  </a:lnTo>
                  <a:lnTo>
                    <a:pt x="666" y="525"/>
                  </a:lnTo>
                  <a:lnTo>
                    <a:pt x="685" y="508"/>
                  </a:lnTo>
                  <a:lnTo>
                    <a:pt x="734" y="477"/>
                  </a:lnTo>
                  <a:lnTo>
                    <a:pt x="762" y="464"/>
                  </a:lnTo>
                  <a:lnTo>
                    <a:pt x="789" y="453"/>
                  </a:lnTo>
                  <a:lnTo>
                    <a:pt x="852" y="440"/>
                  </a:lnTo>
                  <a:lnTo>
                    <a:pt x="919" y="433"/>
                  </a:lnTo>
                  <a:lnTo>
                    <a:pt x="1057" y="446"/>
                  </a:lnTo>
                  <a:lnTo>
                    <a:pt x="1122" y="467"/>
                  </a:lnTo>
                  <a:lnTo>
                    <a:pt x="1184" y="494"/>
                  </a:lnTo>
                  <a:lnTo>
                    <a:pt x="1239" y="532"/>
                  </a:lnTo>
                  <a:lnTo>
                    <a:pt x="1285" y="580"/>
                  </a:lnTo>
                  <a:lnTo>
                    <a:pt x="1275" y="489"/>
                  </a:lnTo>
                  <a:lnTo>
                    <a:pt x="1288" y="407"/>
                  </a:lnTo>
                  <a:lnTo>
                    <a:pt x="1302" y="371"/>
                  </a:lnTo>
                  <a:lnTo>
                    <a:pt x="1321" y="335"/>
                  </a:lnTo>
                  <a:lnTo>
                    <a:pt x="1343" y="306"/>
                  </a:lnTo>
                  <a:lnTo>
                    <a:pt x="1372" y="277"/>
                  </a:lnTo>
                  <a:lnTo>
                    <a:pt x="1401" y="252"/>
                  </a:lnTo>
                  <a:lnTo>
                    <a:pt x="1433" y="231"/>
                  </a:lnTo>
                  <a:lnTo>
                    <a:pt x="1468" y="212"/>
                  </a:lnTo>
                  <a:lnTo>
                    <a:pt x="1507" y="196"/>
                  </a:lnTo>
                  <a:lnTo>
                    <a:pt x="1546" y="185"/>
                  </a:lnTo>
                  <a:lnTo>
                    <a:pt x="1587" y="176"/>
                  </a:lnTo>
                  <a:lnTo>
                    <a:pt x="1671" y="168"/>
                  </a:lnTo>
                  <a:lnTo>
                    <a:pt x="1757" y="173"/>
                  </a:lnTo>
                  <a:lnTo>
                    <a:pt x="1840" y="194"/>
                  </a:lnTo>
                  <a:lnTo>
                    <a:pt x="1880" y="209"/>
                  </a:lnTo>
                  <a:lnTo>
                    <a:pt x="1916" y="229"/>
                  </a:lnTo>
                  <a:lnTo>
                    <a:pt x="1987" y="277"/>
                  </a:lnTo>
                  <a:lnTo>
                    <a:pt x="2017" y="310"/>
                  </a:lnTo>
                  <a:lnTo>
                    <a:pt x="2042" y="345"/>
                  </a:lnTo>
                  <a:lnTo>
                    <a:pt x="2087" y="427"/>
                  </a:lnTo>
                  <a:lnTo>
                    <a:pt x="2112" y="525"/>
                  </a:lnTo>
                  <a:lnTo>
                    <a:pt x="2116" y="643"/>
                  </a:lnTo>
                  <a:lnTo>
                    <a:pt x="2309" y="672"/>
                  </a:lnTo>
                  <a:lnTo>
                    <a:pt x="2384" y="696"/>
                  </a:lnTo>
                  <a:lnTo>
                    <a:pt x="2448" y="722"/>
                  </a:lnTo>
                  <a:lnTo>
                    <a:pt x="2539" y="785"/>
                  </a:lnTo>
                  <a:lnTo>
                    <a:pt x="2586" y="857"/>
                  </a:lnTo>
                  <a:lnTo>
                    <a:pt x="2591" y="936"/>
                  </a:lnTo>
                  <a:lnTo>
                    <a:pt x="2582" y="975"/>
                  </a:lnTo>
                  <a:lnTo>
                    <a:pt x="2564" y="1014"/>
                  </a:lnTo>
                  <a:lnTo>
                    <a:pt x="2539" y="1053"/>
                  </a:lnTo>
                  <a:lnTo>
                    <a:pt x="2506" y="1093"/>
                  </a:lnTo>
                  <a:lnTo>
                    <a:pt x="2466" y="1129"/>
                  </a:lnTo>
                  <a:lnTo>
                    <a:pt x="2420" y="1163"/>
                  </a:lnTo>
                  <a:lnTo>
                    <a:pt x="2370" y="1195"/>
                  </a:lnTo>
                  <a:lnTo>
                    <a:pt x="2314" y="1223"/>
                  </a:lnTo>
                  <a:lnTo>
                    <a:pt x="2283" y="1235"/>
                  </a:lnTo>
                  <a:lnTo>
                    <a:pt x="2253" y="1247"/>
                  </a:lnTo>
                  <a:lnTo>
                    <a:pt x="2188" y="1269"/>
                  </a:lnTo>
                  <a:lnTo>
                    <a:pt x="2121" y="1284"/>
                  </a:lnTo>
                  <a:lnTo>
                    <a:pt x="2050" y="1295"/>
                  </a:lnTo>
                  <a:lnTo>
                    <a:pt x="1904" y="1300"/>
                  </a:lnTo>
                  <a:lnTo>
                    <a:pt x="1751" y="1276"/>
                  </a:lnTo>
                  <a:lnTo>
                    <a:pt x="1675" y="1254"/>
                  </a:lnTo>
                  <a:lnTo>
                    <a:pt x="1639" y="1240"/>
                  </a:lnTo>
                  <a:lnTo>
                    <a:pt x="1600" y="1223"/>
                  </a:lnTo>
                  <a:lnTo>
                    <a:pt x="1526" y="1184"/>
                  </a:lnTo>
                  <a:lnTo>
                    <a:pt x="1490" y="1161"/>
                  </a:lnTo>
                  <a:lnTo>
                    <a:pt x="1454" y="1135"/>
                  </a:lnTo>
                  <a:lnTo>
                    <a:pt x="1418" y="1107"/>
                  </a:lnTo>
                  <a:lnTo>
                    <a:pt x="1384" y="1077"/>
                  </a:lnTo>
                  <a:lnTo>
                    <a:pt x="1350" y="1044"/>
                  </a:lnTo>
                  <a:lnTo>
                    <a:pt x="1316" y="1006"/>
                  </a:lnTo>
                  <a:lnTo>
                    <a:pt x="1326" y="1053"/>
                  </a:lnTo>
                  <a:lnTo>
                    <a:pt x="1317" y="1096"/>
                  </a:lnTo>
                  <a:lnTo>
                    <a:pt x="1297" y="1137"/>
                  </a:lnTo>
                  <a:lnTo>
                    <a:pt x="1285" y="1156"/>
                  </a:lnTo>
                  <a:lnTo>
                    <a:pt x="1266" y="1175"/>
                  </a:lnTo>
                  <a:lnTo>
                    <a:pt x="1227" y="1208"/>
                  </a:lnTo>
                  <a:lnTo>
                    <a:pt x="1179" y="1235"/>
                  </a:lnTo>
                  <a:lnTo>
                    <a:pt x="1153" y="1249"/>
                  </a:lnTo>
                  <a:lnTo>
                    <a:pt x="1126" y="1260"/>
                  </a:lnTo>
                  <a:lnTo>
                    <a:pt x="1073" y="1276"/>
                  </a:lnTo>
                  <a:lnTo>
                    <a:pt x="1016" y="1286"/>
                  </a:lnTo>
                  <a:lnTo>
                    <a:pt x="960" y="1288"/>
                  </a:lnTo>
                  <a:lnTo>
                    <a:pt x="861" y="1264"/>
                  </a:lnTo>
                  <a:lnTo>
                    <a:pt x="789" y="1197"/>
                  </a:lnTo>
                  <a:lnTo>
                    <a:pt x="762" y="1083"/>
                  </a:lnTo>
                  <a:lnTo>
                    <a:pt x="706" y="1113"/>
                  </a:lnTo>
                  <a:lnTo>
                    <a:pt x="656" y="1137"/>
                  </a:lnTo>
                  <a:lnTo>
                    <a:pt x="606" y="1156"/>
                  </a:lnTo>
                  <a:lnTo>
                    <a:pt x="560" y="1170"/>
                  </a:lnTo>
                  <a:lnTo>
                    <a:pt x="478" y="1189"/>
                  </a:lnTo>
                  <a:lnTo>
                    <a:pt x="406" y="1192"/>
                  </a:lnTo>
                  <a:lnTo>
                    <a:pt x="347" y="1185"/>
                  </a:lnTo>
                  <a:lnTo>
                    <a:pt x="299" y="1168"/>
                  </a:lnTo>
                  <a:lnTo>
                    <a:pt x="235" y="1109"/>
                  </a:lnTo>
                  <a:lnTo>
                    <a:pt x="217" y="1031"/>
                  </a:lnTo>
                  <a:lnTo>
                    <a:pt x="222" y="990"/>
                  </a:lnTo>
                  <a:lnTo>
                    <a:pt x="241" y="947"/>
                  </a:lnTo>
                  <a:lnTo>
                    <a:pt x="271" y="908"/>
                  </a:lnTo>
                  <a:lnTo>
                    <a:pt x="290" y="887"/>
                  </a:lnTo>
                  <a:lnTo>
                    <a:pt x="310" y="871"/>
                  </a:lnTo>
                  <a:lnTo>
                    <a:pt x="362" y="841"/>
                  </a:lnTo>
                  <a:lnTo>
                    <a:pt x="391" y="828"/>
                  </a:lnTo>
                  <a:lnTo>
                    <a:pt x="423" y="816"/>
                  </a:lnTo>
                  <a:lnTo>
                    <a:pt x="332" y="818"/>
                  </a:lnTo>
                  <a:lnTo>
                    <a:pt x="247" y="835"/>
                  </a:lnTo>
                  <a:lnTo>
                    <a:pt x="107" y="910"/>
                  </a:lnTo>
                  <a:lnTo>
                    <a:pt x="55" y="960"/>
                  </a:lnTo>
                  <a:lnTo>
                    <a:pt x="16" y="1018"/>
                  </a:lnTo>
                  <a:lnTo>
                    <a:pt x="0" y="1077"/>
                  </a:lnTo>
                  <a:lnTo>
                    <a:pt x="0" y="1139"/>
                  </a:lnTo>
                  <a:lnTo>
                    <a:pt x="0" y="1195"/>
                  </a:lnTo>
                  <a:lnTo>
                    <a:pt x="10" y="1223"/>
                  </a:lnTo>
                  <a:lnTo>
                    <a:pt x="29" y="1247"/>
                  </a:lnTo>
                  <a:lnTo>
                    <a:pt x="54" y="1271"/>
                  </a:lnTo>
                  <a:lnTo>
                    <a:pt x="81" y="1291"/>
                  </a:lnTo>
                  <a:lnTo>
                    <a:pt x="116" y="1310"/>
                  </a:lnTo>
                  <a:lnTo>
                    <a:pt x="157" y="1325"/>
                  </a:lnTo>
                  <a:lnTo>
                    <a:pt x="204" y="1336"/>
                  </a:lnTo>
                  <a:lnTo>
                    <a:pt x="258" y="1344"/>
                  </a:lnTo>
                  <a:lnTo>
                    <a:pt x="384" y="1348"/>
                  </a:lnTo>
                  <a:lnTo>
                    <a:pt x="538" y="1331"/>
                  </a:lnTo>
                  <a:lnTo>
                    <a:pt x="628" y="1314"/>
                  </a:lnTo>
                  <a:lnTo>
                    <a:pt x="722" y="1291"/>
                  </a:lnTo>
                  <a:lnTo>
                    <a:pt x="741" y="1317"/>
                  </a:lnTo>
                  <a:lnTo>
                    <a:pt x="763" y="1342"/>
                  </a:lnTo>
                  <a:lnTo>
                    <a:pt x="784" y="1363"/>
                  </a:lnTo>
                  <a:lnTo>
                    <a:pt x="806" y="1382"/>
                  </a:lnTo>
                  <a:lnTo>
                    <a:pt x="852" y="1411"/>
                  </a:lnTo>
                  <a:lnTo>
                    <a:pt x="877" y="1424"/>
                  </a:lnTo>
                  <a:lnTo>
                    <a:pt x="903" y="1433"/>
                  </a:lnTo>
                  <a:lnTo>
                    <a:pt x="953" y="1447"/>
                  </a:lnTo>
                  <a:lnTo>
                    <a:pt x="1003" y="1452"/>
                  </a:lnTo>
                  <a:lnTo>
                    <a:pt x="1105" y="1442"/>
                  </a:lnTo>
                  <a:lnTo>
                    <a:pt x="1199" y="1413"/>
                  </a:lnTo>
                  <a:lnTo>
                    <a:pt x="1278" y="1366"/>
                  </a:lnTo>
                  <a:lnTo>
                    <a:pt x="1340" y="1310"/>
                  </a:lnTo>
                  <a:lnTo>
                    <a:pt x="1374" y="1247"/>
                  </a:lnTo>
                  <a:lnTo>
                    <a:pt x="1394" y="1262"/>
                  </a:lnTo>
                  <a:lnTo>
                    <a:pt x="1430" y="1288"/>
                  </a:lnTo>
                  <a:lnTo>
                    <a:pt x="1480" y="1320"/>
                  </a:lnTo>
                  <a:lnTo>
                    <a:pt x="1529" y="1355"/>
                  </a:lnTo>
                  <a:lnTo>
                    <a:pt x="1582" y="1389"/>
                  </a:lnTo>
                  <a:lnTo>
                    <a:pt x="1628" y="1420"/>
                  </a:lnTo>
                  <a:lnTo>
                    <a:pt x="1685" y="1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68">
              <a:extLst>
                <a:ext uri="{FF2B5EF4-FFF2-40B4-BE49-F238E27FC236}">
                  <a16:creationId xmlns:a16="http://schemas.microsoft.com/office/drawing/2014/main" id="{25815259-44A2-B24A-88E8-F13013B0C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641"/>
              <a:ext cx="229" cy="191"/>
            </a:xfrm>
            <a:custGeom>
              <a:avLst/>
              <a:gdLst>
                <a:gd name="T0" fmla="*/ 1 w 460"/>
                <a:gd name="T1" fmla="*/ 1 h 573"/>
                <a:gd name="T2" fmla="*/ 2 w 460"/>
                <a:gd name="T3" fmla="*/ 1 h 573"/>
                <a:gd name="T4" fmla="*/ 3 w 460"/>
                <a:gd name="T5" fmla="*/ 1 h 573"/>
                <a:gd name="T6" fmla="*/ 4 w 460"/>
                <a:gd name="T7" fmla="*/ 1 h 573"/>
                <a:gd name="T8" fmla="*/ 5 w 460"/>
                <a:gd name="T9" fmla="*/ 1 h 573"/>
                <a:gd name="T10" fmla="*/ 5 w 460"/>
                <a:gd name="T11" fmla="*/ 0 h 573"/>
                <a:gd name="T12" fmla="*/ 6 w 460"/>
                <a:gd name="T13" fmla="*/ 0 h 573"/>
                <a:gd name="T14" fmla="*/ 6 w 460"/>
                <a:gd name="T15" fmla="*/ 0 h 573"/>
                <a:gd name="T16" fmla="*/ 7 w 460"/>
                <a:gd name="T17" fmla="*/ 0 h 573"/>
                <a:gd name="T18" fmla="*/ 6 w 460"/>
                <a:gd name="T19" fmla="*/ 0 h 573"/>
                <a:gd name="T20" fmla="*/ 5 w 460"/>
                <a:gd name="T21" fmla="*/ 0 h 573"/>
                <a:gd name="T22" fmla="*/ 4 w 460"/>
                <a:gd name="T23" fmla="*/ 0 h 573"/>
                <a:gd name="T24" fmla="*/ 3 w 460"/>
                <a:gd name="T25" fmla="*/ 0 h 573"/>
                <a:gd name="T26" fmla="*/ 3 w 460"/>
                <a:gd name="T27" fmla="*/ 0 h 573"/>
                <a:gd name="T28" fmla="*/ 2 w 460"/>
                <a:gd name="T29" fmla="*/ 0 h 573"/>
                <a:gd name="T30" fmla="*/ 1 w 460"/>
                <a:gd name="T31" fmla="*/ 0 h 573"/>
                <a:gd name="T32" fmla="*/ 1 w 460"/>
                <a:gd name="T33" fmla="*/ 0 h 573"/>
                <a:gd name="T34" fmla="*/ 0 w 460"/>
                <a:gd name="T35" fmla="*/ 1 h 573"/>
                <a:gd name="T36" fmla="*/ 0 w 460"/>
                <a:gd name="T37" fmla="*/ 1 h 573"/>
                <a:gd name="T38" fmla="*/ 0 w 460"/>
                <a:gd name="T39" fmla="*/ 1 h 573"/>
                <a:gd name="T40" fmla="*/ 0 w 460"/>
                <a:gd name="T41" fmla="*/ 1 h 573"/>
                <a:gd name="T42" fmla="*/ 0 w 460"/>
                <a:gd name="T43" fmla="*/ 1 h 573"/>
                <a:gd name="T44" fmla="*/ 0 w 460"/>
                <a:gd name="T45" fmla="*/ 1 h 573"/>
                <a:gd name="T46" fmla="*/ 1 w 460"/>
                <a:gd name="T47" fmla="*/ 1 h 573"/>
                <a:gd name="T48" fmla="*/ 1 w 460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573"/>
                <a:gd name="T77" fmla="*/ 460 w 460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573">
                  <a:moveTo>
                    <a:pt x="75" y="561"/>
                  </a:moveTo>
                  <a:lnTo>
                    <a:pt x="152" y="573"/>
                  </a:lnTo>
                  <a:lnTo>
                    <a:pt x="222" y="549"/>
                  </a:lnTo>
                  <a:lnTo>
                    <a:pt x="277" y="498"/>
                  </a:lnTo>
                  <a:lnTo>
                    <a:pt x="324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2" y="116"/>
                  </a:lnTo>
                  <a:lnTo>
                    <a:pt x="460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4" y="125"/>
                  </a:lnTo>
                  <a:lnTo>
                    <a:pt x="251" y="166"/>
                  </a:lnTo>
                  <a:lnTo>
                    <a:pt x="203" y="209"/>
                  </a:lnTo>
                  <a:lnTo>
                    <a:pt x="159" y="253"/>
                  </a:lnTo>
                  <a:lnTo>
                    <a:pt x="116" y="294"/>
                  </a:lnTo>
                  <a:lnTo>
                    <a:pt x="78" y="332"/>
                  </a:lnTo>
                  <a:lnTo>
                    <a:pt x="49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3"/>
                  </a:lnTo>
                  <a:lnTo>
                    <a:pt x="15" y="527"/>
                  </a:lnTo>
                  <a:lnTo>
                    <a:pt x="39" y="547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69">
              <a:extLst>
                <a:ext uri="{FF2B5EF4-FFF2-40B4-BE49-F238E27FC236}">
                  <a16:creationId xmlns:a16="http://schemas.microsoft.com/office/drawing/2014/main" id="{7E36D0EC-5145-B04E-83A0-B15D0355C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" y="590"/>
              <a:ext cx="231" cy="190"/>
            </a:xfrm>
            <a:custGeom>
              <a:avLst/>
              <a:gdLst>
                <a:gd name="T0" fmla="*/ 2 w 462"/>
                <a:gd name="T1" fmla="*/ 1 h 570"/>
                <a:gd name="T2" fmla="*/ 3 w 462"/>
                <a:gd name="T3" fmla="*/ 1 h 570"/>
                <a:gd name="T4" fmla="*/ 4 w 462"/>
                <a:gd name="T5" fmla="*/ 1 h 570"/>
                <a:gd name="T6" fmla="*/ 5 w 462"/>
                <a:gd name="T7" fmla="*/ 1 h 570"/>
                <a:gd name="T8" fmla="*/ 6 w 462"/>
                <a:gd name="T9" fmla="*/ 1 h 570"/>
                <a:gd name="T10" fmla="*/ 6 w 462"/>
                <a:gd name="T11" fmla="*/ 0 h 570"/>
                <a:gd name="T12" fmla="*/ 7 w 462"/>
                <a:gd name="T13" fmla="*/ 0 h 570"/>
                <a:gd name="T14" fmla="*/ 7 w 462"/>
                <a:gd name="T15" fmla="*/ 0 h 570"/>
                <a:gd name="T16" fmla="*/ 8 w 462"/>
                <a:gd name="T17" fmla="*/ 0 h 570"/>
                <a:gd name="T18" fmla="*/ 7 w 462"/>
                <a:gd name="T19" fmla="*/ 0 h 570"/>
                <a:gd name="T20" fmla="*/ 6 w 462"/>
                <a:gd name="T21" fmla="*/ 0 h 570"/>
                <a:gd name="T22" fmla="*/ 5 w 462"/>
                <a:gd name="T23" fmla="*/ 0 h 570"/>
                <a:gd name="T24" fmla="*/ 4 w 462"/>
                <a:gd name="T25" fmla="*/ 0 h 570"/>
                <a:gd name="T26" fmla="*/ 4 w 462"/>
                <a:gd name="T27" fmla="*/ 0 h 570"/>
                <a:gd name="T28" fmla="*/ 3 w 462"/>
                <a:gd name="T29" fmla="*/ 0 h 570"/>
                <a:gd name="T30" fmla="*/ 2 w 462"/>
                <a:gd name="T31" fmla="*/ 0 h 570"/>
                <a:gd name="T32" fmla="*/ 2 w 462"/>
                <a:gd name="T33" fmla="*/ 0 h 570"/>
                <a:gd name="T34" fmla="*/ 1 w 462"/>
                <a:gd name="T35" fmla="*/ 1 h 570"/>
                <a:gd name="T36" fmla="*/ 1 w 462"/>
                <a:gd name="T37" fmla="*/ 1 h 570"/>
                <a:gd name="T38" fmla="*/ 0 w 462"/>
                <a:gd name="T39" fmla="*/ 1 h 570"/>
                <a:gd name="T40" fmla="*/ 1 w 462"/>
                <a:gd name="T41" fmla="*/ 1 h 570"/>
                <a:gd name="T42" fmla="*/ 1 w 462"/>
                <a:gd name="T43" fmla="*/ 1 h 570"/>
                <a:gd name="T44" fmla="*/ 1 w 462"/>
                <a:gd name="T45" fmla="*/ 1 h 570"/>
                <a:gd name="T46" fmla="*/ 2 w 462"/>
                <a:gd name="T47" fmla="*/ 1 h 570"/>
                <a:gd name="T48" fmla="*/ 2 w 462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2"/>
                <a:gd name="T76" fmla="*/ 0 h 570"/>
                <a:gd name="T77" fmla="*/ 462 w 462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2" h="570">
                  <a:moveTo>
                    <a:pt x="77" y="561"/>
                  </a:moveTo>
                  <a:lnTo>
                    <a:pt x="154" y="570"/>
                  </a:lnTo>
                  <a:lnTo>
                    <a:pt x="221" y="548"/>
                  </a:lnTo>
                  <a:lnTo>
                    <a:pt x="277" y="496"/>
                  </a:lnTo>
                  <a:lnTo>
                    <a:pt x="325" y="423"/>
                  </a:lnTo>
                  <a:lnTo>
                    <a:pt x="366" y="332"/>
                  </a:lnTo>
                  <a:lnTo>
                    <a:pt x="402" y="227"/>
                  </a:lnTo>
                  <a:lnTo>
                    <a:pt x="431" y="113"/>
                  </a:lnTo>
                  <a:lnTo>
                    <a:pt x="462" y="0"/>
                  </a:lnTo>
                  <a:lnTo>
                    <a:pt x="409" y="39"/>
                  </a:lnTo>
                  <a:lnTo>
                    <a:pt x="356" y="82"/>
                  </a:lnTo>
                  <a:lnTo>
                    <a:pt x="303" y="123"/>
                  </a:lnTo>
                  <a:lnTo>
                    <a:pt x="253" y="166"/>
                  </a:lnTo>
                  <a:lnTo>
                    <a:pt x="204" y="209"/>
                  </a:lnTo>
                  <a:lnTo>
                    <a:pt x="158" y="250"/>
                  </a:lnTo>
                  <a:lnTo>
                    <a:pt x="118" y="291"/>
                  </a:lnTo>
                  <a:lnTo>
                    <a:pt x="81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4" y="499"/>
                  </a:lnTo>
                  <a:lnTo>
                    <a:pt x="17" y="524"/>
                  </a:lnTo>
                  <a:lnTo>
                    <a:pt x="41" y="544"/>
                  </a:lnTo>
                  <a:lnTo>
                    <a:pt x="77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70">
              <a:extLst>
                <a:ext uri="{FF2B5EF4-FFF2-40B4-BE49-F238E27FC236}">
                  <a16:creationId xmlns:a16="http://schemas.microsoft.com/office/drawing/2014/main" id="{6B4BCB4A-3216-BF41-B342-4E2F4F11F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" y="645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59"/>
                  </a:moveTo>
                  <a:lnTo>
                    <a:pt x="154" y="570"/>
                  </a:lnTo>
                  <a:lnTo>
                    <a:pt x="222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0"/>
                  </a:lnTo>
                  <a:lnTo>
                    <a:pt x="400" y="226"/>
                  </a:lnTo>
                  <a:lnTo>
                    <a:pt x="431" y="113"/>
                  </a:lnTo>
                  <a:lnTo>
                    <a:pt x="461" y="0"/>
                  </a:lnTo>
                  <a:lnTo>
                    <a:pt x="408" y="39"/>
                  </a:lnTo>
                  <a:lnTo>
                    <a:pt x="355" y="80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3" y="207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0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499"/>
                  </a:lnTo>
                  <a:lnTo>
                    <a:pt x="15" y="523"/>
                  </a:lnTo>
                  <a:lnTo>
                    <a:pt x="39" y="544"/>
                  </a:lnTo>
                  <a:lnTo>
                    <a:pt x="76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Freeform 2">
            <a:extLst>
              <a:ext uri="{FF2B5EF4-FFF2-40B4-BE49-F238E27FC236}">
                <a16:creationId xmlns:a16="http://schemas.microsoft.com/office/drawing/2014/main" id="{BF278FCC-E364-AA45-8F59-188E73901DA7}"/>
              </a:ext>
            </a:extLst>
          </p:cNvPr>
          <p:cNvSpPr>
            <a:spLocks/>
          </p:cNvSpPr>
          <p:nvPr/>
        </p:nvSpPr>
        <p:spPr bwMode="auto">
          <a:xfrm>
            <a:off x="11768560" y="4575562"/>
            <a:ext cx="1545576" cy="782107"/>
          </a:xfrm>
          <a:custGeom>
            <a:avLst/>
            <a:gdLst>
              <a:gd name="T0" fmla="*/ 0 w 396"/>
              <a:gd name="T1" fmla="*/ 2147483646 h 216"/>
              <a:gd name="T2" fmla="*/ 2147483646 w 396"/>
              <a:gd name="T3" fmla="*/ 2147483646 h 216"/>
              <a:gd name="T4" fmla="*/ 2147483646 w 396"/>
              <a:gd name="T5" fmla="*/ 2147483646 h 216"/>
              <a:gd name="T6" fmla="*/ 2147483646 w 396"/>
              <a:gd name="T7" fmla="*/ 2147483646 h 216"/>
              <a:gd name="T8" fmla="*/ 2147483646 w 396"/>
              <a:gd name="T9" fmla="*/ 2147483646 h 216"/>
              <a:gd name="T10" fmla="*/ 2147483646 w 396"/>
              <a:gd name="T11" fmla="*/ 0 h 216"/>
              <a:gd name="T12" fmla="*/ 2147483646 w 396"/>
              <a:gd name="T13" fmla="*/ 2147483646 h 216"/>
              <a:gd name="T14" fmla="*/ 2147483646 w 396"/>
              <a:gd name="T15" fmla="*/ 2147483646 h 216"/>
              <a:gd name="T16" fmla="*/ 2147483646 w 396"/>
              <a:gd name="T17" fmla="*/ 2147483646 h 216"/>
              <a:gd name="T18" fmla="*/ 2147483646 w 396"/>
              <a:gd name="T19" fmla="*/ 2147483646 h 216"/>
              <a:gd name="T20" fmla="*/ 0 w 396"/>
              <a:gd name="T21" fmla="*/ 2147483646 h 2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6"/>
              <a:gd name="T34" fmla="*/ 0 h 216"/>
              <a:gd name="T35" fmla="*/ 396 w 396"/>
              <a:gd name="T36" fmla="*/ 216 h 2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6" h="216">
                <a:moveTo>
                  <a:pt x="0" y="192"/>
                </a:moveTo>
                <a:lnTo>
                  <a:pt x="30" y="144"/>
                </a:lnTo>
                <a:lnTo>
                  <a:pt x="108" y="72"/>
                </a:lnTo>
                <a:lnTo>
                  <a:pt x="234" y="36"/>
                </a:lnTo>
                <a:lnTo>
                  <a:pt x="336" y="6"/>
                </a:lnTo>
                <a:lnTo>
                  <a:pt x="378" y="0"/>
                </a:lnTo>
                <a:lnTo>
                  <a:pt x="396" y="150"/>
                </a:lnTo>
                <a:lnTo>
                  <a:pt x="282" y="156"/>
                </a:lnTo>
                <a:lnTo>
                  <a:pt x="168" y="168"/>
                </a:lnTo>
                <a:lnTo>
                  <a:pt x="60" y="216"/>
                </a:lnTo>
                <a:lnTo>
                  <a:pt x="0" y="192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8DB3971A-4103-5E4A-A942-9864EF28052E}"/>
              </a:ext>
            </a:extLst>
          </p:cNvPr>
          <p:cNvGrpSpPr>
            <a:grpSpLocks/>
          </p:cNvGrpSpPr>
          <p:nvPr/>
        </p:nvGrpSpPr>
        <p:grpSpPr bwMode="auto">
          <a:xfrm>
            <a:off x="9826293" y="2258440"/>
            <a:ext cx="1404717" cy="2685989"/>
            <a:chOff x="6700" y="2337"/>
            <a:chExt cx="895" cy="1458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10C4A9AC-1BB5-DD4C-8088-7437C85D0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F23A6313-A22E-F849-A462-8EDB64975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F1A0E89E-BC1B-6448-86EA-7166002FE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E25C931-9BCC-A644-BBAE-8E145808B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B21100CA-D8C9-BE42-A908-E3BEFECF1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10D7EA6B-DEA5-8F49-8BEA-A7F118580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85E9A286-F636-3344-884D-F65F9A4B0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2B4EB22E-00C7-F84E-9C56-260AE33DA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BA9FB5A7-DD31-654D-9514-E47176E7F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0B5C5144-CF94-F74E-8176-3349E4265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F8B95BFB-BB32-414E-8066-2CF87F3E6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C44C416F-51E2-D04E-A21D-3DC451FE8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A8510586-194D-BE4D-ABFA-04145A96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2420DE48-41F6-2A48-8A92-D8363E96E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5F6D03BE-ACFC-1642-B115-B1B803889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2201822D-6E68-B841-B2C8-B18A8047C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900C0469-ADF4-6B48-BA7C-6F72A56D6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CD978E18-D5EC-DE45-8234-81DCAB5BE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96E21A08-C4B3-F147-B7F2-DFD3E43A0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745A2C71-C246-9142-9452-AE242CB65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CAA3F882-BA25-0846-B179-BE1C96C5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BCF22294-EA6E-004C-8339-9689E171F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99BF32E2-3C36-E542-BE16-1310767B8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CA5C7711-8F6E-BE4D-9443-2D0BCCC01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54501C2C-5BA1-D941-834C-39FAE50B4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8E661253-4CED-1B4C-967E-81496DF06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2632D81E-EC30-1443-BA99-0A1CA6B3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9D132AE9-DB15-9A48-AD2F-CDE205FB1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87871E3A-825D-984E-B7BF-004582B39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B9830227-F916-0546-9A64-DB8BF9ECC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6E643477-A149-A74D-B792-2FF8BD047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43E8F03D-F4B2-FF4B-9A04-6041F8FA8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619F627F-301F-654C-BF8F-9295AB8E9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39">
              <a:extLst>
                <a:ext uri="{FF2B5EF4-FFF2-40B4-BE49-F238E27FC236}">
                  <a16:creationId xmlns:a16="http://schemas.microsoft.com/office/drawing/2014/main" id="{2AB5AA86-FBC8-3441-8A94-A53E10312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40">
              <a:extLst>
                <a:ext uri="{FF2B5EF4-FFF2-40B4-BE49-F238E27FC236}">
                  <a16:creationId xmlns:a16="http://schemas.microsoft.com/office/drawing/2014/main" id="{CF10342A-43C8-2E43-8477-2709CC1B5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41">
              <a:extLst>
                <a:ext uri="{FF2B5EF4-FFF2-40B4-BE49-F238E27FC236}">
                  <a16:creationId xmlns:a16="http://schemas.microsoft.com/office/drawing/2014/main" id="{9C609282-9752-564C-AC50-E333FD202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42">
              <a:extLst>
                <a:ext uri="{FF2B5EF4-FFF2-40B4-BE49-F238E27FC236}">
                  <a16:creationId xmlns:a16="http://schemas.microsoft.com/office/drawing/2014/main" id="{10BD7AFE-D4EE-414E-909D-09BD13285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43">
              <a:extLst>
                <a:ext uri="{FF2B5EF4-FFF2-40B4-BE49-F238E27FC236}">
                  <a16:creationId xmlns:a16="http://schemas.microsoft.com/office/drawing/2014/main" id="{6138395B-D69D-0041-BFF3-65CC4EF54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44">
              <a:extLst>
                <a:ext uri="{FF2B5EF4-FFF2-40B4-BE49-F238E27FC236}">
                  <a16:creationId xmlns:a16="http://schemas.microsoft.com/office/drawing/2014/main" id="{49235E80-F7A4-3346-B7AF-8E7ACD230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45">
              <a:extLst>
                <a:ext uri="{FF2B5EF4-FFF2-40B4-BE49-F238E27FC236}">
                  <a16:creationId xmlns:a16="http://schemas.microsoft.com/office/drawing/2014/main" id="{6C9D6E6E-4437-BA41-80B3-45C0E1E61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46">
              <a:extLst>
                <a:ext uri="{FF2B5EF4-FFF2-40B4-BE49-F238E27FC236}">
                  <a16:creationId xmlns:a16="http://schemas.microsoft.com/office/drawing/2014/main" id="{1B6E65A5-FBE0-1B4C-B9C7-687E8B10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47">
              <a:extLst>
                <a:ext uri="{FF2B5EF4-FFF2-40B4-BE49-F238E27FC236}">
                  <a16:creationId xmlns:a16="http://schemas.microsoft.com/office/drawing/2014/main" id="{7CE66CF5-1334-1E4F-AFA9-3C3344D24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48">
              <a:extLst>
                <a:ext uri="{FF2B5EF4-FFF2-40B4-BE49-F238E27FC236}">
                  <a16:creationId xmlns:a16="http://schemas.microsoft.com/office/drawing/2014/main" id="{FB90E40E-D7F1-AD44-991C-25352061D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49">
              <a:extLst>
                <a:ext uri="{FF2B5EF4-FFF2-40B4-BE49-F238E27FC236}">
                  <a16:creationId xmlns:a16="http://schemas.microsoft.com/office/drawing/2014/main" id="{5E16C3FE-CE9D-E242-BFDC-11FBE2483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50">
              <a:extLst>
                <a:ext uri="{FF2B5EF4-FFF2-40B4-BE49-F238E27FC236}">
                  <a16:creationId xmlns:a16="http://schemas.microsoft.com/office/drawing/2014/main" id="{716F6061-8837-1348-BF48-E5BEC87C3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51">
              <a:extLst>
                <a:ext uri="{FF2B5EF4-FFF2-40B4-BE49-F238E27FC236}">
                  <a16:creationId xmlns:a16="http://schemas.microsoft.com/office/drawing/2014/main" id="{2AE1AF27-0815-FD4C-A2DC-1D52A0EB9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52">
              <a:extLst>
                <a:ext uri="{FF2B5EF4-FFF2-40B4-BE49-F238E27FC236}">
                  <a16:creationId xmlns:a16="http://schemas.microsoft.com/office/drawing/2014/main" id="{F7CF871C-0D1B-8147-869F-8CD72DCB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53">
              <a:extLst>
                <a:ext uri="{FF2B5EF4-FFF2-40B4-BE49-F238E27FC236}">
                  <a16:creationId xmlns:a16="http://schemas.microsoft.com/office/drawing/2014/main" id="{AF06E334-841B-0E40-85E6-56491DBC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54">
              <a:extLst>
                <a:ext uri="{FF2B5EF4-FFF2-40B4-BE49-F238E27FC236}">
                  <a16:creationId xmlns:a16="http://schemas.microsoft.com/office/drawing/2014/main" id="{EEA3077C-CA5D-AA49-B607-F8C846F8A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55">
              <a:extLst>
                <a:ext uri="{FF2B5EF4-FFF2-40B4-BE49-F238E27FC236}">
                  <a16:creationId xmlns:a16="http://schemas.microsoft.com/office/drawing/2014/main" id="{F809E9AA-5DE3-FE41-9928-C38844AA1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56">
              <a:extLst>
                <a:ext uri="{FF2B5EF4-FFF2-40B4-BE49-F238E27FC236}">
                  <a16:creationId xmlns:a16="http://schemas.microsoft.com/office/drawing/2014/main" id="{D80C3847-9765-2A43-B9A5-1732A7CEB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57">
              <a:extLst>
                <a:ext uri="{FF2B5EF4-FFF2-40B4-BE49-F238E27FC236}">
                  <a16:creationId xmlns:a16="http://schemas.microsoft.com/office/drawing/2014/main" id="{33265344-0C2D-FD4E-AE4C-24A9FA9E6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58">
              <a:extLst>
                <a:ext uri="{FF2B5EF4-FFF2-40B4-BE49-F238E27FC236}">
                  <a16:creationId xmlns:a16="http://schemas.microsoft.com/office/drawing/2014/main" id="{727DD764-20F1-4544-928B-355744495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FEC282D9-CC63-E948-BF30-7052A4F4E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3E1C7A42-9D0F-8647-B6FE-85BDBAC01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5E509492-68DA-B54A-8F79-6A9C99840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62">
              <a:extLst>
                <a:ext uri="{FF2B5EF4-FFF2-40B4-BE49-F238E27FC236}">
                  <a16:creationId xmlns:a16="http://schemas.microsoft.com/office/drawing/2014/main" id="{303F0626-001C-EF4C-8EFA-7FF67F76E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031D452E-7954-3646-863A-464B54371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64">
              <a:extLst>
                <a:ext uri="{FF2B5EF4-FFF2-40B4-BE49-F238E27FC236}">
                  <a16:creationId xmlns:a16="http://schemas.microsoft.com/office/drawing/2014/main" id="{A176D429-62B1-B748-A025-097E844E8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65">
              <a:extLst>
                <a:ext uri="{FF2B5EF4-FFF2-40B4-BE49-F238E27FC236}">
                  <a16:creationId xmlns:a16="http://schemas.microsoft.com/office/drawing/2014/main" id="{E1C51450-CD18-0F45-B537-9DD813717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66">
              <a:extLst>
                <a:ext uri="{FF2B5EF4-FFF2-40B4-BE49-F238E27FC236}">
                  <a16:creationId xmlns:a16="http://schemas.microsoft.com/office/drawing/2014/main" id="{B3A4C985-6999-5443-856F-9EA24C5C5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67">
              <a:extLst>
                <a:ext uri="{FF2B5EF4-FFF2-40B4-BE49-F238E27FC236}">
                  <a16:creationId xmlns:a16="http://schemas.microsoft.com/office/drawing/2014/main" id="{1E659ADE-FD20-8142-92C7-25D3D6176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68">
              <a:extLst>
                <a:ext uri="{FF2B5EF4-FFF2-40B4-BE49-F238E27FC236}">
                  <a16:creationId xmlns:a16="http://schemas.microsoft.com/office/drawing/2014/main" id="{C6A01D89-2404-5041-A224-2ABBBC149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69">
              <a:extLst>
                <a:ext uri="{FF2B5EF4-FFF2-40B4-BE49-F238E27FC236}">
                  <a16:creationId xmlns:a16="http://schemas.microsoft.com/office/drawing/2014/main" id="{EAE7A84F-33F9-7145-A2D2-844807D29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70">
              <a:extLst>
                <a:ext uri="{FF2B5EF4-FFF2-40B4-BE49-F238E27FC236}">
                  <a16:creationId xmlns:a16="http://schemas.microsoft.com/office/drawing/2014/main" id="{5F73CBB6-EF33-EA43-B311-D0CC09325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71">
              <a:extLst>
                <a:ext uri="{FF2B5EF4-FFF2-40B4-BE49-F238E27FC236}">
                  <a16:creationId xmlns:a16="http://schemas.microsoft.com/office/drawing/2014/main" id="{B1995066-AD06-A140-B6F4-B2FE3627B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72">
              <a:extLst>
                <a:ext uri="{FF2B5EF4-FFF2-40B4-BE49-F238E27FC236}">
                  <a16:creationId xmlns:a16="http://schemas.microsoft.com/office/drawing/2014/main" id="{1EC7DAA6-1F42-354F-985E-634D56F7C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73">
              <a:extLst>
                <a:ext uri="{FF2B5EF4-FFF2-40B4-BE49-F238E27FC236}">
                  <a16:creationId xmlns:a16="http://schemas.microsoft.com/office/drawing/2014/main" id="{F15E3E18-DDEA-7343-BAD9-BFA7EF55E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74">
              <a:extLst>
                <a:ext uri="{FF2B5EF4-FFF2-40B4-BE49-F238E27FC236}">
                  <a16:creationId xmlns:a16="http://schemas.microsoft.com/office/drawing/2014/main" id="{0D56C9B9-8BB5-4743-99AA-F9D403589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75">
              <a:extLst>
                <a:ext uri="{FF2B5EF4-FFF2-40B4-BE49-F238E27FC236}">
                  <a16:creationId xmlns:a16="http://schemas.microsoft.com/office/drawing/2014/main" id="{337202B8-7424-AF49-BF36-659828A80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76">
              <a:extLst>
                <a:ext uri="{FF2B5EF4-FFF2-40B4-BE49-F238E27FC236}">
                  <a16:creationId xmlns:a16="http://schemas.microsoft.com/office/drawing/2014/main" id="{5CE29605-DE88-2042-87A9-995397380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77">
              <a:extLst>
                <a:ext uri="{FF2B5EF4-FFF2-40B4-BE49-F238E27FC236}">
                  <a16:creationId xmlns:a16="http://schemas.microsoft.com/office/drawing/2014/main" id="{F0E73EFC-FB00-C84B-BE16-0C961B5C4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78">
              <a:extLst>
                <a:ext uri="{FF2B5EF4-FFF2-40B4-BE49-F238E27FC236}">
                  <a16:creationId xmlns:a16="http://schemas.microsoft.com/office/drawing/2014/main" id="{C6CAE972-ECE1-1746-A866-25A2DDA51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79">
              <a:extLst>
                <a:ext uri="{FF2B5EF4-FFF2-40B4-BE49-F238E27FC236}">
                  <a16:creationId xmlns:a16="http://schemas.microsoft.com/office/drawing/2014/main" id="{15473C7E-F352-EC4B-808B-C3886FF18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80">
              <a:extLst>
                <a:ext uri="{FF2B5EF4-FFF2-40B4-BE49-F238E27FC236}">
                  <a16:creationId xmlns:a16="http://schemas.microsoft.com/office/drawing/2014/main" id="{1AA22ACF-D6DB-BE40-8A2D-7FDC9ADD1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4" name="Freeform 82">
            <a:extLst>
              <a:ext uri="{FF2B5EF4-FFF2-40B4-BE49-F238E27FC236}">
                <a16:creationId xmlns:a16="http://schemas.microsoft.com/office/drawing/2014/main" id="{1D9291E4-FDE9-8D4F-BC06-A2148FF58632}"/>
              </a:ext>
            </a:extLst>
          </p:cNvPr>
          <p:cNvSpPr>
            <a:spLocks/>
          </p:cNvSpPr>
          <p:nvPr/>
        </p:nvSpPr>
        <p:spPr bwMode="auto">
          <a:xfrm>
            <a:off x="6259023" y="2924331"/>
            <a:ext cx="405272" cy="525026"/>
          </a:xfrm>
          <a:custGeom>
            <a:avLst/>
            <a:gdLst>
              <a:gd name="T0" fmla="*/ 2147483646 w 367"/>
              <a:gd name="T1" fmla="*/ 2147483646 h 196"/>
              <a:gd name="T2" fmla="*/ 2147483646 w 367"/>
              <a:gd name="T3" fmla="*/ 2147483646 h 196"/>
              <a:gd name="T4" fmla="*/ 2147483646 w 367"/>
              <a:gd name="T5" fmla="*/ 2147483646 h 196"/>
              <a:gd name="T6" fmla="*/ 2147483646 w 367"/>
              <a:gd name="T7" fmla="*/ 2147483646 h 196"/>
              <a:gd name="T8" fmla="*/ 2147483646 w 367"/>
              <a:gd name="T9" fmla="*/ 2147483646 h 196"/>
              <a:gd name="T10" fmla="*/ 2147483646 w 367"/>
              <a:gd name="T11" fmla="*/ 2147483646 h 196"/>
              <a:gd name="T12" fmla="*/ 2147483646 w 367"/>
              <a:gd name="T13" fmla="*/ 2147483646 h 196"/>
              <a:gd name="T14" fmla="*/ 2147483646 w 367"/>
              <a:gd name="T15" fmla="*/ 2147483646 h 196"/>
              <a:gd name="T16" fmla="*/ 0 w 367"/>
              <a:gd name="T17" fmla="*/ 2147483646 h 196"/>
              <a:gd name="T18" fmla="*/ 2147483646 w 367"/>
              <a:gd name="T19" fmla="*/ 2147483646 h 196"/>
              <a:gd name="T20" fmla="*/ 2147483646 w 367"/>
              <a:gd name="T21" fmla="*/ 2147483646 h 196"/>
              <a:gd name="T22" fmla="*/ 2147483646 w 367"/>
              <a:gd name="T23" fmla="*/ 2147483646 h 196"/>
              <a:gd name="T24" fmla="*/ 2147483646 w 367"/>
              <a:gd name="T25" fmla="*/ 2147483646 h 196"/>
              <a:gd name="T26" fmla="*/ 2147483646 w 367"/>
              <a:gd name="T27" fmla="*/ 2147483646 h 196"/>
              <a:gd name="T28" fmla="*/ 2147483646 w 367"/>
              <a:gd name="T29" fmla="*/ 2147483646 h 196"/>
              <a:gd name="T30" fmla="*/ 2147483646 w 367"/>
              <a:gd name="T31" fmla="*/ 2147483646 h 196"/>
              <a:gd name="T32" fmla="*/ 2147483646 w 367"/>
              <a:gd name="T33" fmla="*/ 2147483646 h 196"/>
              <a:gd name="T34" fmla="*/ 2147483646 w 367"/>
              <a:gd name="T35" fmla="*/ 2147483646 h 196"/>
              <a:gd name="T36" fmla="*/ 2147483646 w 367"/>
              <a:gd name="T37" fmla="*/ 2147483646 h 196"/>
              <a:gd name="T38" fmla="*/ 2147483646 w 367"/>
              <a:gd name="T39" fmla="*/ 2147483646 h 196"/>
              <a:gd name="T40" fmla="*/ 2147483646 w 367"/>
              <a:gd name="T41" fmla="*/ 2147483646 h 196"/>
              <a:gd name="T42" fmla="*/ 2147483646 w 367"/>
              <a:gd name="T43" fmla="*/ 2147483646 h 196"/>
              <a:gd name="T44" fmla="*/ 2147483646 w 367"/>
              <a:gd name="T45" fmla="*/ 2147483646 h 196"/>
              <a:gd name="T46" fmla="*/ 2147483646 w 367"/>
              <a:gd name="T47" fmla="*/ 2147483646 h 196"/>
              <a:gd name="T48" fmla="*/ 2147483646 w 367"/>
              <a:gd name="T49" fmla="*/ 2147483646 h 196"/>
              <a:gd name="T50" fmla="*/ 2147483646 w 367"/>
              <a:gd name="T51" fmla="*/ 2147483646 h 196"/>
              <a:gd name="T52" fmla="*/ 2147483646 w 367"/>
              <a:gd name="T53" fmla="*/ 2147483646 h 196"/>
              <a:gd name="T54" fmla="*/ 2147483646 w 367"/>
              <a:gd name="T55" fmla="*/ 2147483646 h 196"/>
              <a:gd name="T56" fmla="*/ 2147483646 w 367"/>
              <a:gd name="T57" fmla="*/ 2147483646 h 196"/>
              <a:gd name="T58" fmla="*/ 2147483646 w 367"/>
              <a:gd name="T59" fmla="*/ 2147483646 h 196"/>
              <a:gd name="T60" fmla="*/ 2147483646 w 367"/>
              <a:gd name="T61" fmla="*/ 2147483646 h 196"/>
              <a:gd name="T62" fmla="*/ 2147483646 w 367"/>
              <a:gd name="T63" fmla="*/ 2147483646 h 196"/>
              <a:gd name="T64" fmla="*/ 2147483646 w 367"/>
              <a:gd name="T65" fmla="*/ 2147483646 h 196"/>
              <a:gd name="T66" fmla="*/ 2147483646 w 367"/>
              <a:gd name="T67" fmla="*/ 2147483646 h 196"/>
              <a:gd name="T68" fmla="*/ 2147483646 w 367"/>
              <a:gd name="T69" fmla="*/ 2147483646 h 196"/>
              <a:gd name="T70" fmla="*/ 2147483646 w 367"/>
              <a:gd name="T71" fmla="*/ 2147483646 h 196"/>
              <a:gd name="T72" fmla="*/ 2147483646 w 367"/>
              <a:gd name="T73" fmla="*/ 2147483646 h 196"/>
              <a:gd name="T74" fmla="*/ 2147483646 w 367"/>
              <a:gd name="T75" fmla="*/ 2147483646 h 196"/>
              <a:gd name="T76" fmla="*/ 2147483646 w 367"/>
              <a:gd name="T77" fmla="*/ 2147483646 h 196"/>
              <a:gd name="T78" fmla="*/ 2147483646 w 367"/>
              <a:gd name="T79" fmla="*/ 2147483646 h 196"/>
              <a:gd name="T80" fmla="*/ 2147483646 w 367"/>
              <a:gd name="T81" fmla="*/ 2147483646 h 196"/>
              <a:gd name="T82" fmla="*/ 2147483646 w 367"/>
              <a:gd name="T83" fmla="*/ 2147483646 h 196"/>
              <a:gd name="T84" fmla="*/ 2147483646 w 367"/>
              <a:gd name="T85" fmla="*/ 2147483646 h 196"/>
              <a:gd name="T86" fmla="*/ 2147483646 w 367"/>
              <a:gd name="T87" fmla="*/ 2147483646 h 196"/>
              <a:gd name="T88" fmla="*/ 2147483646 w 367"/>
              <a:gd name="T89" fmla="*/ 2147483646 h 19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7"/>
              <a:gd name="T136" fmla="*/ 0 h 196"/>
              <a:gd name="T137" fmla="*/ 367 w 367"/>
              <a:gd name="T138" fmla="*/ 196 h 19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7" h="196">
                <a:moveTo>
                  <a:pt x="134" y="28"/>
                </a:moveTo>
                <a:lnTo>
                  <a:pt x="129" y="21"/>
                </a:lnTo>
                <a:lnTo>
                  <a:pt x="123" y="15"/>
                </a:lnTo>
                <a:lnTo>
                  <a:pt x="116" y="11"/>
                </a:lnTo>
                <a:lnTo>
                  <a:pt x="109" y="7"/>
                </a:lnTo>
                <a:lnTo>
                  <a:pt x="101" y="6"/>
                </a:lnTo>
                <a:lnTo>
                  <a:pt x="94" y="7"/>
                </a:lnTo>
                <a:lnTo>
                  <a:pt x="88" y="9"/>
                </a:lnTo>
                <a:lnTo>
                  <a:pt x="82" y="15"/>
                </a:lnTo>
                <a:lnTo>
                  <a:pt x="74" y="11"/>
                </a:lnTo>
                <a:lnTo>
                  <a:pt x="65" y="9"/>
                </a:lnTo>
                <a:lnTo>
                  <a:pt x="55" y="13"/>
                </a:lnTo>
                <a:lnTo>
                  <a:pt x="46" y="19"/>
                </a:lnTo>
                <a:lnTo>
                  <a:pt x="39" y="28"/>
                </a:lnTo>
                <a:lnTo>
                  <a:pt x="35" y="39"/>
                </a:lnTo>
                <a:lnTo>
                  <a:pt x="33" y="53"/>
                </a:lnTo>
                <a:lnTo>
                  <a:pt x="37" y="69"/>
                </a:lnTo>
                <a:lnTo>
                  <a:pt x="25" y="69"/>
                </a:lnTo>
                <a:lnTo>
                  <a:pt x="16" y="75"/>
                </a:lnTo>
                <a:lnTo>
                  <a:pt x="10" y="84"/>
                </a:lnTo>
                <a:lnTo>
                  <a:pt x="9" y="94"/>
                </a:lnTo>
                <a:lnTo>
                  <a:pt x="7" y="103"/>
                </a:lnTo>
                <a:lnTo>
                  <a:pt x="2" y="112"/>
                </a:lnTo>
                <a:lnTo>
                  <a:pt x="3" y="124"/>
                </a:lnTo>
                <a:lnTo>
                  <a:pt x="18" y="136"/>
                </a:lnTo>
                <a:lnTo>
                  <a:pt x="6" y="143"/>
                </a:lnTo>
                <a:lnTo>
                  <a:pt x="0" y="152"/>
                </a:lnTo>
                <a:lnTo>
                  <a:pt x="0" y="163"/>
                </a:lnTo>
                <a:lnTo>
                  <a:pt x="6" y="173"/>
                </a:lnTo>
                <a:lnTo>
                  <a:pt x="14" y="181"/>
                </a:lnTo>
                <a:lnTo>
                  <a:pt x="28" y="186"/>
                </a:lnTo>
                <a:lnTo>
                  <a:pt x="43" y="186"/>
                </a:lnTo>
                <a:lnTo>
                  <a:pt x="61" y="178"/>
                </a:lnTo>
                <a:lnTo>
                  <a:pt x="66" y="184"/>
                </a:lnTo>
                <a:lnTo>
                  <a:pt x="75" y="189"/>
                </a:lnTo>
                <a:lnTo>
                  <a:pt x="88" y="192"/>
                </a:lnTo>
                <a:lnTo>
                  <a:pt x="100" y="192"/>
                </a:lnTo>
                <a:lnTo>
                  <a:pt x="113" y="190"/>
                </a:lnTo>
                <a:lnTo>
                  <a:pt x="123" y="185"/>
                </a:lnTo>
                <a:lnTo>
                  <a:pt x="130" y="177"/>
                </a:lnTo>
                <a:lnTo>
                  <a:pt x="132" y="164"/>
                </a:lnTo>
                <a:lnTo>
                  <a:pt x="138" y="165"/>
                </a:lnTo>
                <a:lnTo>
                  <a:pt x="145" y="164"/>
                </a:lnTo>
                <a:lnTo>
                  <a:pt x="151" y="160"/>
                </a:lnTo>
                <a:lnTo>
                  <a:pt x="155" y="155"/>
                </a:lnTo>
                <a:lnTo>
                  <a:pt x="159" y="149"/>
                </a:lnTo>
                <a:lnTo>
                  <a:pt x="159" y="142"/>
                </a:lnTo>
                <a:lnTo>
                  <a:pt x="158" y="136"/>
                </a:lnTo>
                <a:lnTo>
                  <a:pt x="153" y="130"/>
                </a:lnTo>
                <a:lnTo>
                  <a:pt x="146" y="119"/>
                </a:lnTo>
                <a:lnTo>
                  <a:pt x="146" y="107"/>
                </a:lnTo>
                <a:lnTo>
                  <a:pt x="153" y="98"/>
                </a:lnTo>
                <a:lnTo>
                  <a:pt x="165" y="96"/>
                </a:lnTo>
                <a:lnTo>
                  <a:pt x="165" y="101"/>
                </a:lnTo>
                <a:lnTo>
                  <a:pt x="168" y="104"/>
                </a:lnTo>
                <a:lnTo>
                  <a:pt x="173" y="106"/>
                </a:lnTo>
                <a:lnTo>
                  <a:pt x="179" y="109"/>
                </a:lnTo>
                <a:lnTo>
                  <a:pt x="185" y="110"/>
                </a:lnTo>
                <a:lnTo>
                  <a:pt x="191" y="111"/>
                </a:lnTo>
                <a:lnTo>
                  <a:pt x="197" y="110"/>
                </a:lnTo>
                <a:lnTo>
                  <a:pt x="202" y="109"/>
                </a:lnTo>
                <a:lnTo>
                  <a:pt x="200" y="117"/>
                </a:lnTo>
                <a:lnTo>
                  <a:pt x="200" y="125"/>
                </a:lnTo>
                <a:lnTo>
                  <a:pt x="204" y="133"/>
                </a:lnTo>
                <a:lnTo>
                  <a:pt x="208" y="140"/>
                </a:lnTo>
                <a:lnTo>
                  <a:pt x="212" y="148"/>
                </a:lnTo>
                <a:lnTo>
                  <a:pt x="211" y="156"/>
                </a:lnTo>
                <a:lnTo>
                  <a:pt x="206" y="163"/>
                </a:lnTo>
                <a:lnTo>
                  <a:pt x="202" y="169"/>
                </a:lnTo>
                <a:lnTo>
                  <a:pt x="197" y="174"/>
                </a:lnTo>
                <a:lnTo>
                  <a:pt x="198" y="184"/>
                </a:lnTo>
                <a:lnTo>
                  <a:pt x="205" y="192"/>
                </a:lnTo>
                <a:lnTo>
                  <a:pt x="222" y="195"/>
                </a:lnTo>
                <a:lnTo>
                  <a:pt x="236" y="194"/>
                </a:lnTo>
                <a:lnTo>
                  <a:pt x="244" y="190"/>
                </a:lnTo>
                <a:lnTo>
                  <a:pt x="249" y="186"/>
                </a:lnTo>
                <a:lnTo>
                  <a:pt x="255" y="181"/>
                </a:lnTo>
                <a:lnTo>
                  <a:pt x="258" y="179"/>
                </a:lnTo>
                <a:lnTo>
                  <a:pt x="263" y="179"/>
                </a:lnTo>
                <a:lnTo>
                  <a:pt x="267" y="178"/>
                </a:lnTo>
                <a:lnTo>
                  <a:pt x="272" y="179"/>
                </a:lnTo>
                <a:lnTo>
                  <a:pt x="278" y="180"/>
                </a:lnTo>
                <a:lnTo>
                  <a:pt x="283" y="182"/>
                </a:lnTo>
                <a:lnTo>
                  <a:pt x="288" y="186"/>
                </a:lnTo>
                <a:lnTo>
                  <a:pt x="294" y="190"/>
                </a:lnTo>
                <a:lnTo>
                  <a:pt x="299" y="193"/>
                </a:lnTo>
                <a:lnTo>
                  <a:pt x="306" y="195"/>
                </a:lnTo>
                <a:lnTo>
                  <a:pt x="317" y="196"/>
                </a:lnTo>
                <a:lnTo>
                  <a:pt x="327" y="195"/>
                </a:lnTo>
                <a:lnTo>
                  <a:pt x="337" y="192"/>
                </a:lnTo>
                <a:lnTo>
                  <a:pt x="347" y="187"/>
                </a:lnTo>
                <a:lnTo>
                  <a:pt x="356" y="179"/>
                </a:lnTo>
                <a:lnTo>
                  <a:pt x="362" y="167"/>
                </a:lnTo>
                <a:lnTo>
                  <a:pt x="367" y="147"/>
                </a:lnTo>
                <a:lnTo>
                  <a:pt x="366" y="135"/>
                </a:lnTo>
                <a:lnTo>
                  <a:pt x="360" y="129"/>
                </a:lnTo>
                <a:lnTo>
                  <a:pt x="352" y="127"/>
                </a:lnTo>
                <a:lnTo>
                  <a:pt x="347" y="120"/>
                </a:lnTo>
                <a:lnTo>
                  <a:pt x="349" y="110"/>
                </a:lnTo>
                <a:lnTo>
                  <a:pt x="350" y="98"/>
                </a:lnTo>
                <a:lnTo>
                  <a:pt x="339" y="89"/>
                </a:lnTo>
                <a:lnTo>
                  <a:pt x="333" y="86"/>
                </a:lnTo>
                <a:lnTo>
                  <a:pt x="331" y="80"/>
                </a:lnTo>
                <a:lnTo>
                  <a:pt x="329" y="73"/>
                </a:lnTo>
                <a:lnTo>
                  <a:pt x="329" y="66"/>
                </a:lnTo>
                <a:lnTo>
                  <a:pt x="329" y="58"/>
                </a:lnTo>
                <a:lnTo>
                  <a:pt x="327" y="50"/>
                </a:lnTo>
                <a:lnTo>
                  <a:pt x="320" y="43"/>
                </a:lnTo>
                <a:lnTo>
                  <a:pt x="310" y="36"/>
                </a:lnTo>
                <a:lnTo>
                  <a:pt x="297" y="31"/>
                </a:lnTo>
                <a:lnTo>
                  <a:pt x="287" y="30"/>
                </a:lnTo>
                <a:lnTo>
                  <a:pt x="279" y="31"/>
                </a:lnTo>
                <a:lnTo>
                  <a:pt x="273" y="34"/>
                </a:lnTo>
                <a:lnTo>
                  <a:pt x="267" y="37"/>
                </a:lnTo>
                <a:lnTo>
                  <a:pt x="264" y="41"/>
                </a:lnTo>
                <a:lnTo>
                  <a:pt x="261" y="44"/>
                </a:lnTo>
                <a:lnTo>
                  <a:pt x="260" y="46"/>
                </a:lnTo>
                <a:lnTo>
                  <a:pt x="258" y="37"/>
                </a:lnTo>
                <a:lnTo>
                  <a:pt x="253" y="28"/>
                </a:lnTo>
                <a:lnTo>
                  <a:pt x="248" y="20"/>
                </a:lnTo>
                <a:lnTo>
                  <a:pt x="240" y="13"/>
                </a:lnTo>
                <a:lnTo>
                  <a:pt x="230" y="8"/>
                </a:lnTo>
                <a:lnTo>
                  <a:pt x="221" y="6"/>
                </a:lnTo>
                <a:lnTo>
                  <a:pt x="211" y="7"/>
                </a:lnTo>
                <a:lnTo>
                  <a:pt x="202" y="13"/>
                </a:lnTo>
                <a:lnTo>
                  <a:pt x="198" y="6"/>
                </a:lnTo>
                <a:lnTo>
                  <a:pt x="191" y="0"/>
                </a:lnTo>
                <a:lnTo>
                  <a:pt x="184" y="1"/>
                </a:lnTo>
                <a:lnTo>
                  <a:pt x="179" y="9"/>
                </a:lnTo>
                <a:lnTo>
                  <a:pt x="174" y="6"/>
                </a:lnTo>
                <a:lnTo>
                  <a:pt x="167" y="5"/>
                </a:lnTo>
                <a:lnTo>
                  <a:pt x="160" y="4"/>
                </a:lnTo>
                <a:lnTo>
                  <a:pt x="152" y="5"/>
                </a:lnTo>
                <a:lnTo>
                  <a:pt x="145" y="8"/>
                </a:lnTo>
                <a:lnTo>
                  <a:pt x="139" y="13"/>
                </a:lnTo>
                <a:lnTo>
                  <a:pt x="135" y="20"/>
                </a:lnTo>
                <a:lnTo>
                  <a:pt x="134" y="28"/>
                </a:lnTo>
                <a:close/>
              </a:path>
            </a:pathLst>
          </a:custGeom>
          <a:solidFill>
            <a:srgbClr val="7FE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5" name="Object 2">
            <a:extLst>
              <a:ext uri="{FF2B5EF4-FFF2-40B4-BE49-F238E27FC236}">
                <a16:creationId xmlns:a16="http://schemas.microsoft.com/office/drawing/2014/main" id="{5B8C36BB-E49E-D741-B2C5-AD2DBC0D69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348285"/>
              </p:ext>
            </p:extLst>
          </p:nvPr>
        </p:nvGraphicFramePr>
        <p:xfrm>
          <a:off x="7545542" y="1121628"/>
          <a:ext cx="2403962" cy="2703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Clip" r:id="rId4" imgW="2424113" imgH="3238500" progId="">
                  <p:embed/>
                </p:oleObj>
              </mc:Choice>
              <mc:Fallback>
                <p:oleObj name="Clip" r:id="rId4" imgW="2424113" imgH="3238500" progId="">
                  <p:embed/>
                  <p:pic>
                    <p:nvPicPr>
                      <p:cNvPr id="115" name="Object 2">
                        <a:extLst>
                          <a:ext uri="{FF2B5EF4-FFF2-40B4-BE49-F238E27FC236}">
                            <a16:creationId xmlns:a16="http://schemas.microsoft.com/office/drawing/2014/main" id="{5B8C36BB-E49E-D741-B2C5-AD2DBC0D69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5542" y="1121628"/>
                        <a:ext cx="2403962" cy="2703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" name="Freeform 85">
            <a:extLst>
              <a:ext uri="{FF2B5EF4-FFF2-40B4-BE49-F238E27FC236}">
                <a16:creationId xmlns:a16="http://schemas.microsoft.com/office/drawing/2014/main" id="{1BB51AC3-565C-8044-8733-485A3533D4A7}"/>
              </a:ext>
            </a:extLst>
          </p:cNvPr>
          <p:cNvSpPr>
            <a:spLocks/>
          </p:cNvSpPr>
          <p:nvPr/>
        </p:nvSpPr>
        <p:spPr bwMode="auto">
          <a:xfrm>
            <a:off x="11080255" y="5205474"/>
            <a:ext cx="818702" cy="468536"/>
          </a:xfrm>
          <a:custGeom>
            <a:avLst/>
            <a:gdLst>
              <a:gd name="T0" fmla="*/ 2147483646 w 326"/>
              <a:gd name="T1" fmla="*/ 2147483646 h 172"/>
              <a:gd name="T2" fmla="*/ 2147483646 w 326"/>
              <a:gd name="T3" fmla="*/ 2147483646 h 172"/>
              <a:gd name="T4" fmla="*/ 2147483646 w 326"/>
              <a:gd name="T5" fmla="*/ 2147483646 h 172"/>
              <a:gd name="T6" fmla="*/ 2147483646 w 326"/>
              <a:gd name="T7" fmla="*/ 2147483646 h 172"/>
              <a:gd name="T8" fmla="*/ 2147483646 w 326"/>
              <a:gd name="T9" fmla="*/ 2147483646 h 172"/>
              <a:gd name="T10" fmla="*/ 2147483646 w 326"/>
              <a:gd name="T11" fmla="*/ 2147483646 h 172"/>
              <a:gd name="T12" fmla="*/ 2147483646 w 326"/>
              <a:gd name="T13" fmla="*/ 2147483646 h 172"/>
              <a:gd name="T14" fmla="*/ 0 w 326"/>
              <a:gd name="T15" fmla="*/ 2147483646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6"/>
              <a:gd name="T25" fmla="*/ 0 h 172"/>
              <a:gd name="T26" fmla="*/ 326 w 326"/>
              <a:gd name="T27" fmla="*/ 172 h 1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6" h="172">
                <a:moveTo>
                  <a:pt x="42" y="59"/>
                </a:moveTo>
                <a:cubicBezTo>
                  <a:pt x="53" y="73"/>
                  <a:pt x="88" y="125"/>
                  <a:pt x="109" y="142"/>
                </a:cubicBezTo>
                <a:cubicBezTo>
                  <a:pt x="135" y="153"/>
                  <a:pt x="148" y="172"/>
                  <a:pt x="169" y="164"/>
                </a:cubicBezTo>
                <a:cubicBezTo>
                  <a:pt x="188" y="152"/>
                  <a:pt x="205" y="97"/>
                  <a:pt x="226" y="71"/>
                </a:cubicBezTo>
                <a:cubicBezTo>
                  <a:pt x="248" y="46"/>
                  <a:pt x="288" y="18"/>
                  <a:pt x="298" y="9"/>
                </a:cubicBezTo>
                <a:cubicBezTo>
                  <a:pt x="308" y="0"/>
                  <a:pt x="326" y="16"/>
                  <a:pt x="286" y="15"/>
                </a:cubicBezTo>
                <a:cubicBezTo>
                  <a:pt x="232" y="6"/>
                  <a:pt x="111" y="7"/>
                  <a:pt x="58" y="4"/>
                </a:cubicBezTo>
                <a:cubicBezTo>
                  <a:pt x="10" y="3"/>
                  <a:pt x="12" y="7"/>
                  <a:pt x="0" y="8"/>
                </a:cubicBezTo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7" name="Group 91">
            <a:extLst>
              <a:ext uri="{FF2B5EF4-FFF2-40B4-BE49-F238E27FC236}">
                <a16:creationId xmlns:a16="http://schemas.microsoft.com/office/drawing/2014/main" id="{6B126829-1C2F-6A47-837D-1A9976A3911D}"/>
              </a:ext>
            </a:extLst>
          </p:cNvPr>
          <p:cNvGrpSpPr>
            <a:grpSpLocks/>
          </p:cNvGrpSpPr>
          <p:nvPr/>
        </p:nvGrpSpPr>
        <p:grpSpPr bwMode="auto">
          <a:xfrm>
            <a:off x="8336145" y="2031316"/>
            <a:ext cx="1549443" cy="2662726"/>
            <a:chOff x="6700" y="2337"/>
            <a:chExt cx="895" cy="1458"/>
          </a:xfrm>
        </p:grpSpPr>
        <p:sp>
          <p:nvSpPr>
            <p:cNvPr id="118" name="Freeform 92">
              <a:extLst>
                <a:ext uri="{FF2B5EF4-FFF2-40B4-BE49-F238E27FC236}">
                  <a16:creationId xmlns:a16="http://schemas.microsoft.com/office/drawing/2014/main" id="{E27C32AC-BA85-9345-91B1-60B2CD1B5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981F64B4-2A8D-BD43-AC50-49B50E8B7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DAA53E14-83D7-A143-80E4-B46F41243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95">
              <a:extLst>
                <a:ext uri="{FF2B5EF4-FFF2-40B4-BE49-F238E27FC236}">
                  <a16:creationId xmlns:a16="http://schemas.microsoft.com/office/drawing/2014/main" id="{5BB29429-3C7E-EB47-8732-E2EA4B5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FB63EE79-8DA5-4A46-B395-C85EDE3CB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6145253E-AA51-9F42-AD9A-0901B5F74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98">
              <a:extLst>
                <a:ext uri="{FF2B5EF4-FFF2-40B4-BE49-F238E27FC236}">
                  <a16:creationId xmlns:a16="http://schemas.microsoft.com/office/drawing/2014/main" id="{0A5024EF-8AA6-EE4C-9B79-685CBD2E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82AED37F-FDA1-3547-9D81-4EE72C1E9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4152753E-5BD2-8249-992B-00AA8B523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0EB212AC-3F56-E94A-B464-B6668139B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02">
              <a:extLst>
                <a:ext uri="{FF2B5EF4-FFF2-40B4-BE49-F238E27FC236}">
                  <a16:creationId xmlns:a16="http://schemas.microsoft.com/office/drawing/2014/main" id="{1F970B0B-79B4-1040-B375-FB9A3A584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FA6C33DF-34BA-924C-8413-B9B089A88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04">
              <a:extLst>
                <a:ext uri="{FF2B5EF4-FFF2-40B4-BE49-F238E27FC236}">
                  <a16:creationId xmlns:a16="http://schemas.microsoft.com/office/drawing/2014/main" id="{DC5D3F34-4059-554E-9DDF-B5AA52347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05">
              <a:extLst>
                <a:ext uri="{FF2B5EF4-FFF2-40B4-BE49-F238E27FC236}">
                  <a16:creationId xmlns:a16="http://schemas.microsoft.com/office/drawing/2014/main" id="{D8F85393-6CA0-5342-9A3D-C1FF28F01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06">
              <a:extLst>
                <a:ext uri="{FF2B5EF4-FFF2-40B4-BE49-F238E27FC236}">
                  <a16:creationId xmlns:a16="http://schemas.microsoft.com/office/drawing/2014/main" id="{FD24BAED-6E15-7A4D-B049-377A22136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07">
              <a:extLst>
                <a:ext uri="{FF2B5EF4-FFF2-40B4-BE49-F238E27FC236}">
                  <a16:creationId xmlns:a16="http://schemas.microsoft.com/office/drawing/2014/main" id="{DE543E08-BF64-494E-A1D9-9966BD111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C87A5563-7B8E-C342-8495-BE0F622D7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09">
              <a:extLst>
                <a:ext uri="{FF2B5EF4-FFF2-40B4-BE49-F238E27FC236}">
                  <a16:creationId xmlns:a16="http://schemas.microsoft.com/office/drawing/2014/main" id="{E306DE75-B74B-8D44-A876-EEA3C2720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10">
              <a:extLst>
                <a:ext uri="{FF2B5EF4-FFF2-40B4-BE49-F238E27FC236}">
                  <a16:creationId xmlns:a16="http://schemas.microsoft.com/office/drawing/2014/main" id="{F8839EAA-E2C8-3D46-823B-6DCBAB627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B54899B9-C506-5F48-9A16-E8FF60AED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327EFB94-B0C8-DC46-8A25-B081EE7D3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23C156AA-593F-B541-B31B-465E44A9E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14">
              <a:extLst>
                <a:ext uri="{FF2B5EF4-FFF2-40B4-BE49-F238E27FC236}">
                  <a16:creationId xmlns:a16="http://schemas.microsoft.com/office/drawing/2014/main" id="{DA6186DF-145F-E147-949B-4A55C156E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02EF4EFA-0988-2640-B178-E2AD5F8EE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B384A743-EFFE-CA4D-B651-8A07499A7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17">
              <a:extLst>
                <a:ext uri="{FF2B5EF4-FFF2-40B4-BE49-F238E27FC236}">
                  <a16:creationId xmlns:a16="http://schemas.microsoft.com/office/drawing/2014/main" id="{36FF3E04-82F1-124E-9D57-F4BA35DFF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CDB42977-EB9A-8449-9387-AEB9BF093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FF011A1B-58B9-E549-A581-A5305A1E0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20">
              <a:extLst>
                <a:ext uri="{FF2B5EF4-FFF2-40B4-BE49-F238E27FC236}">
                  <a16:creationId xmlns:a16="http://schemas.microsoft.com/office/drawing/2014/main" id="{DE21B1E5-AD40-5240-9619-675526A8D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83F5344E-B5A9-8B4B-8326-1D00489D5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30A1D7F4-96CA-D944-8B4A-28BBE9CEF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23">
              <a:extLst>
                <a:ext uri="{FF2B5EF4-FFF2-40B4-BE49-F238E27FC236}">
                  <a16:creationId xmlns:a16="http://schemas.microsoft.com/office/drawing/2014/main" id="{88A707E7-CCC1-9945-92CE-F252E0B8B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24">
              <a:extLst>
                <a:ext uri="{FF2B5EF4-FFF2-40B4-BE49-F238E27FC236}">
                  <a16:creationId xmlns:a16="http://schemas.microsoft.com/office/drawing/2014/main" id="{348388C6-6E17-AD47-85C2-1D5DBF951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F01AFD88-33CA-E84C-A5AA-D933C2B71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26">
              <a:extLst>
                <a:ext uri="{FF2B5EF4-FFF2-40B4-BE49-F238E27FC236}">
                  <a16:creationId xmlns:a16="http://schemas.microsoft.com/office/drawing/2014/main" id="{6DFD031A-D77A-5C48-8F7C-C570836CF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27">
              <a:extLst>
                <a:ext uri="{FF2B5EF4-FFF2-40B4-BE49-F238E27FC236}">
                  <a16:creationId xmlns:a16="http://schemas.microsoft.com/office/drawing/2014/main" id="{35AEB0B0-B5F8-3948-AC1E-22EBC4735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28">
              <a:extLst>
                <a:ext uri="{FF2B5EF4-FFF2-40B4-BE49-F238E27FC236}">
                  <a16:creationId xmlns:a16="http://schemas.microsoft.com/office/drawing/2014/main" id="{72906366-4A3D-AC40-BB31-872ED3796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29">
              <a:extLst>
                <a:ext uri="{FF2B5EF4-FFF2-40B4-BE49-F238E27FC236}">
                  <a16:creationId xmlns:a16="http://schemas.microsoft.com/office/drawing/2014/main" id="{FD9356F9-B9C2-8543-9585-2D7E35C17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30">
              <a:extLst>
                <a:ext uri="{FF2B5EF4-FFF2-40B4-BE49-F238E27FC236}">
                  <a16:creationId xmlns:a16="http://schemas.microsoft.com/office/drawing/2014/main" id="{1D910FF1-91E6-414A-BD96-C2B88B8E2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31">
              <a:extLst>
                <a:ext uri="{FF2B5EF4-FFF2-40B4-BE49-F238E27FC236}">
                  <a16:creationId xmlns:a16="http://schemas.microsoft.com/office/drawing/2014/main" id="{34BF2098-AF57-0D4A-98AF-B59921DDC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32">
              <a:extLst>
                <a:ext uri="{FF2B5EF4-FFF2-40B4-BE49-F238E27FC236}">
                  <a16:creationId xmlns:a16="http://schemas.microsoft.com/office/drawing/2014/main" id="{1C8F5D94-0B1E-B741-BF9F-31E236D24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33">
              <a:extLst>
                <a:ext uri="{FF2B5EF4-FFF2-40B4-BE49-F238E27FC236}">
                  <a16:creationId xmlns:a16="http://schemas.microsoft.com/office/drawing/2014/main" id="{176EE98F-3E36-704A-80B3-DCC495014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34">
              <a:extLst>
                <a:ext uri="{FF2B5EF4-FFF2-40B4-BE49-F238E27FC236}">
                  <a16:creationId xmlns:a16="http://schemas.microsoft.com/office/drawing/2014/main" id="{C49E52B9-477F-954C-A1A3-0C30A9283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35">
              <a:extLst>
                <a:ext uri="{FF2B5EF4-FFF2-40B4-BE49-F238E27FC236}">
                  <a16:creationId xmlns:a16="http://schemas.microsoft.com/office/drawing/2014/main" id="{CD414C61-C656-224D-87D0-940B7D3F3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36">
              <a:extLst>
                <a:ext uri="{FF2B5EF4-FFF2-40B4-BE49-F238E27FC236}">
                  <a16:creationId xmlns:a16="http://schemas.microsoft.com/office/drawing/2014/main" id="{925202F4-C299-9C47-BECF-788DA873F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37">
              <a:extLst>
                <a:ext uri="{FF2B5EF4-FFF2-40B4-BE49-F238E27FC236}">
                  <a16:creationId xmlns:a16="http://schemas.microsoft.com/office/drawing/2014/main" id="{D14C763D-CBC9-154B-9FAD-679F3D090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38">
              <a:extLst>
                <a:ext uri="{FF2B5EF4-FFF2-40B4-BE49-F238E27FC236}">
                  <a16:creationId xmlns:a16="http://schemas.microsoft.com/office/drawing/2014/main" id="{56384BA0-A182-7B4C-8FA4-C9C696E6E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39">
              <a:extLst>
                <a:ext uri="{FF2B5EF4-FFF2-40B4-BE49-F238E27FC236}">
                  <a16:creationId xmlns:a16="http://schemas.microsoft.com/office/drawing/2014/main" id="{F101B461-CA5F-7343-9E86-4C3C2C25B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40">
              <a:extLst>
                <a:ext uri="{FF2B5EF4-FFF2-40B4-BE49-F238E27FC236}">
                  <a16:creationId xmlns:a16="http://schemas.microsoft.com/office/drawing/2014/main" id="{6C0D360B-9CE9-264B-904E-A93DFCF77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141">
              <a:extLst>
                <a:ext uri="{FF2B5EF4-FFF2-40B4-BE49-F238E27FC236}">
                  <a16:creationId xmlns:a16="http://schemas.microsoft.com/office/drawing/2014/main" id="{468DAD48-5EEB-2C41-ACD4-31D01F88D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42">
              <a:extLst>
                <a:ext uri="{FF2B5EF4-FFF2-40B4-BE49-F238E27FC236}">
                  <a16:creationId xmlns:a16="http://schemas.microsoft.com/office/drawing/2014/main" id="{33AF9411-7583-CA41-989B-5BFCA52D0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143">
              <a:extLst>
                <a:ext uri="{FF2B5EF4-FFF2-40B4-BE49-F238E27FC236}">
                  <a16:creationId xmlns:a16="http://schemas.microsoft.com/office/drawing/2014/main" id="{62245304-A02D-A942-9766-A75883C02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44">
              <a:extLst>
                <a:ext uri="{FF2B5EF4-FFF2-40B4-BE49-F238E27FC236}">
                  <a16:creationId xmlns:a16="http://schemas.microsoft.com/office/drawing/2014/main" id="{788F03C5-9024-DC4A-A044-5D929EC46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145">
              <a:extLst>
                <a:ext uri="{FF2B5EF4-FFF2-40B4-BE49-F238E27FC236}">
                  <a16:creationId xmlns:a16="http://schemas.microsoft.com/office/drawing/2014/main" id="{7A1AC7FE-8143-954C-943D-66509E8BD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46">
              <a:extLst>
                <a:ext uri="{FF2B5EF4-FFF2-40B4-BE49-F238E27FC236}">
                  <a16:creationId xmlns:a16="http://schemas.microsoft.com/office/drawing/2014/main" id="{B4CB6E7C-AA3E-9F4C-95F1-2E6DB9BB6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47">
              <a:extLst>
                <a:ext uri="{FF2B5EF4-FFF2-40B4-BE49-F238E27FC236}">
                  <a16:creationId xmlns:a16="http://schemas.microsoft.com/office/drawing/2014/main" id="{99050E7D-3B7A-4F46-9431-93F099D08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48">
              <a:extLst>
                <a:ext uri="{FF2B5EF4-FFF2-40B4-BE49-F238E27FC236}">
                  <a16:creationId xmlns:a16="http://schemas.microsoft.com/office/drawing/2014/main" id="{83B8EF65-3399-B843-A265-EE6A420C0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149">
              <a:extLst>
                <a:ext uri="{FF2B5EF4-FFF2-40B4-BE49-F238E27FC236}">
                  <a16:creationId xmlns:a16="http://schemas.microsoft.com/office/drawing/2014/main" id="{0898816D-E2D5-0843-BA00-FAE0965B0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150">
              <a:extLst>
                <a:ext uri="{FF2B5EF4-FFF2-40B4-BE49-F238E27FC236}">
                  <a16:creationId xmlns:a16="http://schemas.microsoft.com/office/drawing/2014/main" id="{DBA1E759-6826-834E-9E29-5016268A8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151">
              <a:extLst>
                <a:ext uri="{FF2B5EF4-FFF2-40B4-BE49-F238E27FC236}">
                  <a16:creationId xmlns:a16="http://schemas.microsoft.com/office/drawing/2014/main" id="{78A8E58B-1320-6843-A76E-E5D316DBB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152">
              <a:extLst>
                <a:ext uri="{FF2B5EF4-FFF2-40B4-BE49-F238E27FC236}">
                  <a16:creationId xmlns:a16="http://schemas.microsoft.com/office/drawing/2014/main" id="{AF6BA241-A40C-AC4F-BD64-ABA63859C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153">
              <a:extLst>
                <a:ext uri="{FF2B5EF4-FFF2-40B4-BE49-F238E27FC236}">
                  <a16:creationId xmlns:a16="http://schemas.microsoft.com/office/drawing/2014/main" id="{8084953A-D7B6-354A-B3A5-C8E3C2D0D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154">
              <a:extLst>
                <a:ext uri="{FF2B5EF4-FFF2-40B4-BE49-F238E27FC236}">
                  <a16:creationId xmlns:a16="http://schemas.microsoft.com/office/drawing/2014/main" id="{DED064B8-DCA4-2D40-9E30-B334C72CF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155">
              <a:extLst>
                <a:ext uri="{FF2B5EF4-FFF2-40B4-BE49-F238E27FC236}">
                  <a16:creationId xmlns:a16="http://schemas.microsoft.com/office/drawing/2014/main" id="{9B5FB65A-4BC1-8F47-A404-9AC4DA466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156">
              <a:extLst>
                <a:ext uri="{FF2B5EF4-FFF2-40B4-BE49-F238E27FC236}">
                  <a16:creationId xmlns:a16="http://schemas.microsoft.com/office/drawing/2014/main" id="{AE096B07-B717-EC46-A1C4-B86FF2882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157">
              <a:extLst>
                <a:ext uri="{FF2B5EF4-FFF2-40B4-BE49-F238E27FC236}">
                  <a16:creationId xmlns:a16="http://schemas.microsoft.com/office/drawing/2014/main" id="{46D42E8E-22E5-0942-9E87-E81958C1D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158">
              <a:extLst>
                <a:ext uri="{FF2B5EF4-FFF2-40B4-BE49-F238E27FC236}">
                  <a16:creationId xmlns:a16="http://schemas.microsoft.com/office/drawing/2014/main" id="{972E19E9-1BD8-A345-BDA1-8472D714C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159">
              <a:extLst>
                <a:ext uri="{FF2B5EF4-FFF2-40B4-BE49-F238E27FC236}">
                  <a16:creationId xmlns:a16="http://schemas.microsoft.com/office/drawing/2014/main" id="{37EC7069-E777-F94A-9D27-8BEA3E3F9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160">
              <a:extLst>
                <a:ext uri="{FF2B5EF4-FFF2-40B4-BE49-F238E27FC236}">
                  <a16:creationId xmlns:a16="http://schemas.microsoft.com/office/drawing/2014/main" id="{2D358F60-00BE-8A4A-A4EA-09909EE80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161">
              <a:extLst>
                <a:ext uri="{FF2B5EF4-FFF2-40B4-BE49-F238E27FC236}">
                  <a16:creationId xmlns:a16="http://schemas.microsoft.com/office/drawing/2014/main" id="{5EC14337-AFD6-E241-A1DC-8A9CF35FF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162">
              <a:extLst>
                <a:ext uri="{FF2B5EF4-FFF2-40B4-BE49-F238E27FC236}">
                  <a16:creationId xmlns:a16="http://schemas.microsoft.com/office/drawing/2014/main" id="{9F7E88DD-8E19-9F40-9BDD-67E3D5C27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163">
              <a:extLst>
                <a:ext uri="{FF2B5EF4-FFF2-40B4-BE49-F238E27FC236}">
                  <a16:creationId xmlns:a16="http://schemas.microsoft.com/office/drawing/2014/main" id="{5652FFED-EAB0-C342-BDA4-B11B0C927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164">
              <a:extLst>
                <a:ext uri="{FF2B5EF4-FFF2-40B4-BE49-F238E27FC236}">
                  <a16:creationId xmlns:a16="http://schemas.microsoft.com/office/drawing/2014/main" id="{8E4CEE40-F15A-9E44-B449-26A22CBB6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165">
              <a:extLst>
                <a:ext uri="{FF2B5EF4-FFF2-40B4-BE49-F238E27FC236}">
                  <a16:creationId xmlns:a16="http://schemas.microsoft.com/office/drawing/2014/main" id="{FAFE529B-A636-9249-839C-ADB536A1A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66">
              <a:extLst>
                <a:ext uri="{FF2B5EF4-FFF2-40B4-BE49-F238E27FC236}">
                  <a16:creationId xmlns:a16="http://schemas.microsoft.com/office/drawing/2014/main" id="{9369B2DA-1F37-D54A-BC3C-D148870C1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" name="Group 167">
            <a:extLst>
              <a:ext uri="{FF2B5EF4-FFF2-40B4-BE49-F238E27FC236}">
                <a16:creationId xmlns:a16="http://schemas.microsoft.com/office/drawing/2014/main" id="{81DD8A80-FB7C-FD47-9D4B-112BDFEEB620}"/>
              </a:ext>
            </a:extLst>
          </p:cNvPr>
          <p:cNvGrpSpPr>
            <a:grpSpLocks/>
          </p:cNvGrpSpPr>
          <p:nvPr/>
        </p:nvGrpSpPr>
        <p:grpSpPr bwMode="auto">
          <a:xfrm>
            <a:off x="9177848" y="1759788"/>
            <a:ext cx="1544827" cy="3057983"/>
            <a:chOff x="6700" y="2337"/>
            <a:chExt cx="895" cy="1458"/>
          </a:xfrm>
        </p:grpSpPr>
        <p:sp>
          <p:nvSpPr>
            <p:cNvPr id="194" name="Freeform 168">
              <a:extLst>
                <a:ext uri="{FF2B5EF4-FFF2-40B4-BE49-F238E27FC236}">
                  <a16:creationId xmlns:a16="http://schemas.microsoft.com/office/drawing/2014/main" id="{15F878A5-B29D-154D-ADAA-222C8FC8E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 169">
              <a:extLst>
                <a:ext uri="{FF2B5EF4-FFF2-40B4-BE49-F238E27FC236}">
                  <a16:creationId xmlns:a16="http://schemas.microsoft.com/office/drawing/2014/main" id="{A9660947-7E2A-AA4A-B918-9699E3B22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 170">
              <a:extLst>
                <a:ext uri="{FF2B5EF4-FFF2-40B4-BE49-F238E27FC236}">
                  <a16:creationId xmlns:a16="http://schemas.microsoft.com/office/drawing/2014/main" id="{447B7197-D27E-E94F-8327-267F0D43B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 171">
              <a:extLst>
                <a:ext uri="{FF2B5EF4-FFF2-40B4-BE49-F238E27FC236}">
                  <a16:creationId xmlns:a16="http://schemas.microsoft.com/office/drawing/2014/main" id="{17D5AE21-9495-FB4E-B0B5-BF19ABAA8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 172">
              <a:extLst>
                <a:ext uri="{FF2B5EF4-FFF2-40B4-BE49-F238E27FC236}">
                  <a16:creationId xmlns:a16="http://schemas.microsoft.com/office/drawing/2014/main" id="{9E26B915-1DA6-6C43-BE51-EC6FD9917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 173">
              <a:extLst>
                <a:ext uri="{FF2B5EF4-FFF2-40B4-BE49-F238E27FC236}">
                  <a16:creationId xmlns:a16="http://schemas.microsoft.com/office/drawing/2014/main" id="{7F1ADCE5-2DCC-434C-85D7-FF8E6E333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 174">
              <a:extLst>
                <a:ext uri="{FF2B5EF4-FFF2-40B4-BE49-F238E27FC236}">
                  <a16:creationId xmlns:a16="http://schemas.microsoft.com/office/drawing/2014/main" id="{B9FC07E3-7A13-9D49-A827-6962D33AB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 175">
              <a:extLst>
                <a:ext uri="{FF2B5EF4-FFF2-40B4-BE49-F238E27FC236}">
                  <a16:creationId xmlns:a16="http://schemas.microsoft.com/office/drawing/2014/main" id="{B3BF9227-36BC-D847-BA47-1B50F490D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 176">
              <a:extLst>
                <a:ext uri="{FF2B5EF4-FFF2-40B4-BE49-F238E27FC236}">
                  <a16:creationId xmlns:a16="http://schemas.microsoft.com/office/drawing/2014/main" id="{F0DF344B-4327-4742-89B2-A7D8C3C46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 177">
              <a:extLst>
                <a:ext uri="{FF2B5EF4-FFF2-40B4-BE49-F238E27FC236}">
                  <a16:creationId xmlns:a16="http://schemas.microsoft.com/office/drawing/2014/main" id="{7FD19C7C-67B0-524B-9BEA-0A8953FE2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 178">
              <a:extLst>
                <a:ext uri="{FF2B5EF4-FFF2-40B4-BE49-F238E27FC236}">
                  <a16:creationId xmlns:a16="http://schemas.microsoft.com/office/drawing/2014/main" id="{B6720DAE-5DFA-014F-8B9F-F983D3DB9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 179">
              <a:extLst>
                <a:ext uri="{FF2B5EF4-FFF2-40B4-BE49-F238E27FC236}">
                  <a16:creationId xmlns:a16="http://schemas.microsoft.com/office/drawing/2014/main" id="{88DC360F-0BF9-4348-9808-DEF21C3CF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 180">
              <a:extLst>
                <a:ext uri="{FF2B5EF4-FFF2-40B4-BE49-F238E27FC236}">
                  <a16:creationId xmlns:a16="http://schemas.microsoft.com/office/drawing/2014/main" id="{057C31C8-AE35-4B4B-B241-6DC9FAC1C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 181">
              <a:extLst>
                <a:ext uri="{FF2B5EF4-FFF2-40B4-BE49-F238E27FC236}">
                  <a16:creationId xmlns:a16="http://schemas.microsoft.com/office/drawing/2014/main" id="{C78A1D6B-BE56-D74B-A3EF-FB312EB7B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 182">
              <a:extLst>
                <a:ext uri="{FF2B5EF4-FFF2-40B4-BE49-F238E27FC236}">
                  <a16:creationId xmlns:a16="http://schemas.microsoft.com/office/drawing/2014/main" id="{831CC6C5-7938-0349-B06C-3BDE2CBA4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 183">
              <a:extLst>
                <a:ext uri="{FF2B5EF4-FFF2-40B4-BE49-F238E27FC236}">
                  <a16:creationId xmlns:a16="http://schemas.microsoft.com/office/drawing/2014/main" id="{745EDD6E-F867-2F49-9240-520A92DBE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Freeform 184">
              <a:extLst>
                <a:ext uri="{FF2B5EF4-FFF2-40B4-BE49-F238E27FC236}">
                  <a16:creationId xmlns:a16="http://schemas.microsoft.com/office/drawing/2014/main" id="{109A2507-87D2-4B4D-9BCE-F30A6F02B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 185">
              <a:extLst>
                <a:ext uri="{FF2B5EF4-FFF2-40B4-BE49-F238E27FC236}">
                  <a16:creationId xmlns:a16="http://schemas.microsoft.com/office/drawing/2014/main" id="{F8D07E44-03AD-6348-A31E-C26C7AC83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 186">
              <a:extLst>
                <a:ext uri="{FF2B5EF4-FFF2-40B4-BE49-F238E27FC236}">
                  <a16:creationId xmlns:a16="http://schemas.microsoft.com/office/drawing/2014/main" id="{F1C5CDFE-40C5-4743-A96A-77E6671E8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Freeform 187">
              <a:extLst>
                <a:ext uri="{FF2B5EF4-FFF2-40B4-BE49-F238E27FC236}">
                  <a16:creationId xmlns:a16="http://schemas.microsoft.com/office/drawing/2014/main" id="{6785D4C4-574E-984F-9A5E-FCF9B506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Freeform 188">
              <a:extLst>
                <a:ext uri="{FF2B5EF4-FFF2-40B4-BE49-F238E27FC236}">
                  <a16:creationId xmlns:a16="http://schemas.microsoft.com/office/drawing/2014/main" id="{46655832-FCA4-4843-B4E4-F60367921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Freeform 189">
              <a:extLst>
                <a:ext uri="{FF2B5EF4-FFF2-40B4-BE49-F238E27FC236}">
                  <a16:creationId xmlns:a16="http://schemas.microsoft.com/office/drawing/2014/main" id="{30858BDF-651A-D247-89AD-9CB0258B3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Freeform 190">
              <a:extLst>
                <a:ext uri="{FF2B5EF4-FFF2-40B4-BE49-F238E27FC236}">
                  <a16:creationId xmlns:a16="http://schemas.microsoft.com/office/drawing/2014/main" id="{A5D4F520-FB11-E34B-85CB-5C4A534E0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Freeform 191">
              <a:extLst>
                <a:ext uri="{FF2B5EF4-FFF2-40B4-BE49-F238E27FC236}">
                  <a16:creationId xmlns:a16="http://schemas.microsoft.com/office/drawing/2014/main" id="{762E3599-5C94-D841-8820-A01E680BC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Freeform 192">
              <a:extLst>
                <a:ext uri="{FF2B5EF4-FFF2-40B4-BE49-F238E27FC236}">
                  <a16:creationId xmlns:a16="http://schemas.microsoft.com/office/drawing/2014/main" id="{E7DE9580-A9D6-024B-8D05-F32023DE0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Freeform 193">
              <a:extLst>
                <a:ext uri="{FF2B5EF4-FFF2-40B4-BE49-F238E27FC236}">
                  <a16:creationId xmlns:a16="http://schemas.microsoft.com/office/drawing/2014/main" id="{90881F0D-B566-764C-8F0D-A14BF6B06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Freeform 194">
              <a:extLst>
                <a:ext uri="{FF2B5EF4-FFF2-40B4-BE49-F238E27FC236}">
                  <a16:creationId xmlns:a16="http://schemas.microsoft.com/office/drawing/2014/main" id="{14C7A23A-A2AE-8D41-8965-689345EF6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Freeform 195">
              <a:extLst>
                <a:ext uri="{FF2B5EF4-FFF2-40B4-BE49-F238E27FC236}">
                  <a16:creationId xmlns:a16="http://schemas.microsoft.com/office/drawing/2014/main" id="{4C736302-174B-9948-A3C9-AFE8759F2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Freeform 196">
              <a:extLst>
                <a:ext uri="{FF2B5EF4-FFF2-40B4-BE49-F238E27FC236}">
                  <a16:creationId xmlns:a16="http://schemas.microsoft.com/office/drawing/2014/main" id="{15BFA298-208F-434B-874C-B0A43361E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Freeform 197">
              <a:extLst>
                <a:ext uri="{FF2B5EF4-FFF2-40B4-BE49-F238E27FC236}">
                  <a16:creationId xmlns:a16="http://schemas.microsoft.com/office/drawing/2014/main" id="{21729512-E251-9C48-8FAE-FB2AD85C9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Freeform 198">
              <a:extLst>
                <a:ext uri="{FF2B5EF4-FFF2-40B4-BE49-F238E27FC236}">
                  <a16:creationId xmlns:a16="http://schemas.microsoft.com/office/drawing/2014/main" id="{5FD163DE-8E70-AF41-9DC6-56B323693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Freeform 199">
              <a:extLst>
                <a:ext uri="{FF2B5EF4-FFF2-40B4-BE49-F238E27FC236}">
                  <a16:creationId xmlns:a16="http://schemas.microsoft.com/office/drawing/2014/main" id="{0017BFF5-ABDB-6C41-ABE3-CFC3C0D14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Freeform 200">
              <a:extLst>
                <a:ext uri="{FF2B5EF4-FFF2-40B4-BE49-F238E27FC236}">
                  <a16:creationId xmlns:a16="http://schemas.microsoft.com/office/drawing/2014/main" id="{DA5D2BDB-40C5-E840-9243-2DC887E38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Freeform 201">
              <a:extLst>
                <a:ext uri="{FF2B5EF4-FFF2-40B4-BE49-F238E27FC236}">
                  <a16:creationId xmlns:a16="http://schemas.microsoft.com/office/drawing/2014/main" id="{DE43B704-E13F-894D-A515-F023D3DC5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Freeform 202">
              <a:extLst>
                <a:ext uri="{FF2B5EF4-FFF2-40B4-BE49-F238E27FC236}">
                  <a16:creationId xmlns:a16="http://schemas.microsoft.com/office/drawing/2014/main" id="{9F9CB267-22F7-AF45-880F-C5DB36E31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Freeform 203">
              <a:extLst>
                <a:ext uri="{FF2B5EF4-FFF2-40B4-BE49-F238E27FC236}">
                  <a16:creationId xmlns:a16="http://schemas.microsoft.com/office/drawing/2014/main" id="{32AB6147-0D63-5943-9F71-4AE7AE53F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Freeform 204">
              <a:extLst>
                <a:ext uri="{FF2B5EF4-FFF2-40B4-BE49-F238E27FC236}">
                  <a16:creationId xmlns:a16="http://schemas.microsoft.com/office/drawing/2014/main" id="{CE5EE2F5-7740-3946-91C0-F59537ACB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Freeform 205">
              <a:extLst>
                <a:ext uri="{FF2B5EF4-FFF2-40B4-BE49-F238E27FC236}">
                  <a16:creationId xmlns:a16="http://schemas.microsoft.com/office/drawing/2014/main" id="{96859D57-E951-4046-AE20-1CE08D36D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Freeform 206">
              <a:extLst>
                <a:ext uri="{FF2B5EF4-FFF2-40B4-BE49-F238E27FC236}">
                  <a16:creationId xmlns:a16="http://schemas.microsoft.com/office/drawing/2014/main" id="{0E253A6F-8096-3947-A840-C6D416EFE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Freeform 207">
              <a:extLst>
                <a:ext uri="{FF2B5EF4-FFF2-40B4-BE49-F238E27FC236}">
                  <a16:creationId xmlns:a16="http://schemas.microsoft.com/office/drawing/2014/main" id="{2C61EC4A-9A0B-7049-9A6C-553CADF16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Freeform 208">
              <a:extLst>
                <a:ext uri="{FF2B5EF4-FFF2-40B4-BE49-F238E27FC236}">
                  <a16:creationId xmlns:a16="http://schemas.microsoft.com/office/drawing/2014/main" id="{07CCFF9C-FA30-594A-AE87-5253F73A3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Freeform 209">
              <a:extLst>
                <a:ext uri="{FF2B5EF4-FFF2-40B4-BE49-F238E27FC236}">
                  <a16:creationId xmlns:a16="http://schemas.microsoft.com/office/drawing/2014/main" id="{B9BC61DF-8871-9A48-8DEC-752ADDCAE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Freeform 210">
              <a:extLst>
                <a:ext uri="{FF2B5EF4-FFF2-40B4-BE49-F238E27FC236}">
                  <a16:creationId xmlns:a16="http://schemas.microsoft.com/office/drawing/2014/main" id="{15A1E43B-4382-574B-997F-CC3F66F91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Freeform 211">
              <a:extLst>
                <a:ext uri="{FF2B5EF4-FFF2-40B4-BE49-F238E27FC236}">
                  <a16:creationId xmlns:a16="http://schemas.microsoft.com/office/drawing/2014/main" id="{B0E132F1-AB05-F546-8F06-FE5A9B2B1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Freeform 212">
              <a:extLst>
                <a:ext uri="{FF2B5EF4-FFF2-40B4-BE49-F238E27FC236}">
                  <a16:creationId xmlns:a16="http://schemas.microsoft.com/office/drawing/2014/main" id="{293C1349-1EC1-5E44-A44D-61F14DF8B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Freeform 213">
              <a:extLst>
                <a:ext uri="{FF2B5EF4-FFF2-40B4-BE49-F238E27FC236}">
                  <a16:creationId xmlns:a16="http://schemas.microsoft.com/office/drawing/2014/main" id="{304A5AB4-5AD0-FE44-BA14-478E0899B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Freeform 214">
              <a:extLst>
                <a:ext uri="{FF2B5EF4-FFF2-40B4-BE49-F238E27FC236}">
                  <a16:creationId xmlns:a16="http://schemas.microsoft.com/office/drawing/2014/main" id="{664D1778-B3FB-F64C-B8DB-3EFF30CE5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Freeform 215">
              <a:extLst>
                <a:ext uri="{FF2B5EF4-FFF2-40B4-BE49-F238E27FC236}">
                  <a16:creationId xmlns:a16="http://schemas.microsoft.com/office/drawing/2014/main" id="{EF5F6865-10B1-2A4B-B3EF-9A19F971B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Freeform 216">
              <a:extLst>
                <a:ext uri="{FF2B5EF4-FFF2-40B4-BE49-F238E27FC236}">
                  <a16:creationId xmlns:a16="http://schemas.microsoft.com/office/drawing/2014/main" id="{CF052595-CC9F-DB41-8477-33FEF9534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Freeform 217">
              <a:extLst>
                <a:ext uri="{FF2B5EF4-FFF2-40B4-BE49-F238E27FC236}">
                  <a16:creationId xmlns:a16="http://schemas.microsoft.com/office/drawing/2014/main" id="{51258424-647B-B941-B04C-4E461A081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Freeform 218">
              <a:extLst>
                <a:ext uri="{FF2B5EF4-FFF2-40B4-BE49-F238E27FC236}">
                  <a16:creationId xmlns:a16="http://schemas.microsoft.com/office/drawing/2014/main" id="{190F1C07-7610-6042-98FC-3CC815212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Freeform 219">
              <a:extLst>
                <a:ext uri="{FF2B5EF4-FFF2-40B4-BE49-F238E27FC236}">
                  <a16:creationId xmlns:a16="http://schemas.microsoft.com/office/drawing/2014/main" id="{DE6EF033-E2D5-A84D-B670-D686271B5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Freeform 220">
              <a:extLst>
                <a:ext uri="{FF2B5EF4-FFF2-40B4-BE49-F238E27FC236}">
                  <a16:creationId xmlns:a16="http://schemas.microsoft.com/office/drawing/2014/main" id="{64F2431D-229E-654B-A488-8007F54E5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Freeform 221">
              <a:extLst>
                <a:ext uri="{FF2B5EF4-FFF2-40B4-BE49-F238E27FC236}">
                  <a16:creationId xmlns:a16="http://schemas.microsoft.com/office/drawing/2014/main" id="{00724D91-017A-6B44-B56E-F244F2FB0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Freeform 222">
              <a:extLst>
                <a:ext uri="{FF2B5EF4-FFF2-40B4-BE49-F238E27FC236}">
                  <a16:creationId xmlns:a16="http://schemas.microsoft.com/office/drawing/2014/main" id="{91B5CC1A-CAB5-3A45-B9CF-5F43D0164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Freeform 223">
              <a:extLst>
                <a:ext uri="{FF2B5EF4-FFF2-40B4-BE49-F238E27FC236}">
                  <a16:creationId xmlns:a16="http://schemas.microsoft.com/office/drawing/2014/main" id="{D636DCAC-B130-7E40-B248-86A0145CB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Freeform 224">
              <a:extLst>
                <a:ext uri="{FF2B5EF4-FFF2-40B4-BE49-F238E27FC236}">
                  <a16:creationId xmlns:a16="http://schemas.microsoft.com/office/drawing/2014/main" id="{DE7EF2E8-EDD8-0943-BA5C-583BD88DD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Freeform 225">
              <a:extLst>
                <a:ext uri="{FF2B5EF4-FFF2-40B4-BE49-F238E27FC236}">
                  <a16:creationId xmlns:a16="http://schemas.microsoft.com/office/drawing/2014/main" id="{928C95EE-58F0-574B-87FB-21BB8800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Freeform 226">
              <a:extLst>
                <a:ext uri="{FF2B5EF4-FFF2-40B4-BE49-F238E27FC236}">
                  <a16:creationId xmlns:a16="http://schemas.microsoft.com/office/drawing/2014/main" id="{21ACBD43-A5B3-0143-9F79-BAD8D2F24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Freeform 227">
              <a:extLst>
                <a:ext uri="{FF2B5EF4-FFF2-40B4-BE49-F238E27FC236}">
                  <a16:creationId xmlns:a16="http://schemas.microsoft.com/office/drawing/2014/main" id="{1A641685-BBA1-EB47-BCA8-D99A25AB6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Freeform 228">
              <a:extLst>
                <a:ext uri="{FF2B5EF4-FFF2-40B4-BE49-F238E27FC236}">
                  <a16:creationId xmlns:a16="http://schemas.microsoft.com/office/drawing/2014/main" id="{463F1736-1011-9946-A0D2-63AA8F756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Freeform 229">
              <a:extLst>
                <a:ext uri="{FF2B5EF4-FFF2-40B4-BE49-F238E27FC236}">
                  <a16:creationId xmlns:a16="http://schemas.microsoft.com/office/drawing/2014/main" id="{263A10B1-1578-0046-B3C2-0DFEBD6AD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Freeform 230">
              <a:extLst>
                <a:ext uri="{FF2B5EF4-FFF2-40B4-BE49-F238E27FC236}">
                  <a16:creationId xmlns:a16="http://schemas.microsoft.com/office/drawing/2014/main" id="{6E9782D5-022B-B24A-9C9C-31B5B8AA9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Freeform 231">
              <a:extLst>
                <a:ext uri="{FF2B5EF4-FFF2-40B4-BE49-F238E27FC236}">
                  <a16:creationId xmlns:a16="http://schemas.microsoft.com/office/drawing/2014/main" id="{293F4F21-089E-534A-BFA7-9D008A75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Freeform 232">
              <a:extLst>
                <a:ext uri="{FF2B5EF4-FFF2-40B4-BE49-F238E27FC236}">
                  <a16:creationId xmlns:a16="http://schemas.microsoft.com/office/drawing/2014/main" id="{ECC3F1DB-69B9-D845-B8BE-E979BBACB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Freeform 233">
              <a:extLst>
                <a:ext uri="{FF2B5EF4-FFF2-40B4-BE49-F238E27FC236}">
                  <a16:creationId xmlns:a16="http://schemas.microsoft.com/office/drawing/2014/main" id="{E3C5F134-74C4-644A-97F2-98789FE01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Freeform 234">
              <a:extLst>
                <a:ext uri="{FF2B5EF4-FFF2-40B4-BE49-F238E27FC236}">
                  <a16:creationId xmlns:a16="http://schemas.microsoft.com/office/drawing/2014/main" id="{5C8103DB-D6F8-EB46-958D-D3D3475CB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235">
              <a:extLst>
                <a:ext uri="{FF2B5EF4-FFF2-40B4-BE49-F238E27FC236}">
                  <a16:creationId xmlns:a16="http://schemas.microsoft.com/office/drawing/2014/main" id="{7A73ED44-F4D3-3B4D-818E-56A90BB48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236">
              <a:extLst>
                <a:ext uri="{FF2B5EF4-FFF2-40B4-BE49-F238E27FC236}">
                  <a16:creationId xmlns:a16="http://schemas.microsoft.com/office/drawing/2014/main" id="{B8B55E57-C191-7146-8A61-74E9806BF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237">
              <a:extLst>
                <a:ext uri="{FF2B5EF4-FFF2-40B4-BE49-F238E27FC236}">
                  <a16:creationId xmlns:a16="http://schemas.microsoft.com/office/drawing/2014/main" id="{96812BA8-0C24-804D-BD9F-E34E975DF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238">
              <a:extLst>
                <a:ext uri="{FF2B5EF4-FFF2-40B4-BE49-F238E27FC236}">
                  <a16:creationId xmlns:a16="http://schemas.microsoft.com/office/drawing/2014/main" id="{9DC57982-AE14-624E-B3E5-0927423FC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239">
              <a:extLst>
                <a:ext uri="{FF2B5EF4-FFF2-40B4-BE49-F238E27FC236}">
                  <a16:creationId xmlns:a16="http://schemas.microsoft.com/office/drawing/2014/main" id="{CE03392E-01EA-5F4A-A5F2-B3179356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240">
              <a:extLst>
                <a:ext uri="{FF2B5EF4-FFF2-40B4-BE49-F238E27FC236}">
                  <a16:creationId xmlns:a16="http://schemas.microsoft.com/office/drawing/2014/main" id="{43D3BB7E-EFA0-8A44-A30D-7937845A1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241">
              <a:extLst>
                <a:ext uri="{FF2B5EF4-FFF2-40B4-BE49-F238E27FC236}">
                  <a16:creationId xmlns:a16="http://schemas.microsoft.com/office/drawing/2014/main" id="{AE004A55-3310-AA4C-A587-B20653BA3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242">
              <a:extLst>
                <a:ext uri="{FF2B5EF4-FFF2-40B4-BE49-F238E27FC236}">
                  <a16:creationId xmlns:a16="http://schemas.microsoft.com/office/drawing/2014/main" id="{2E476A41-3D76-7D48-A2EC-AD6B77EA7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9" name="Group 243">
            <a:extLst>
              <a:ext uri="{FF2B5EF4-FFF2-40B4-BE49-F238E27FC236}">
                <a16:creationId xmlns:a16="http://schemas.microsoft.com/office/drawing/2014/main" id="{07F709CE-5315-B44F-AACE-2F3B0D47C8C7}"/>
              </a:ext>
            </a:extLst>
          </p:cNvPr>
          <p:cNvGrpSpPr>
            <a:grpSpLocks/>
          </p:cNvGrpSpPr>
          <p:nvPr/>
        </p:nvGrpSpPr>
        <p:grpSpPr bwMode="auto">
          <a:xfrm>
            <a:off x="7475286" y="1435206"/>
            <a:ext cx="1289766" cy="2872295"/>
            <a:chOff x="6700" y="2337"/>
            <a:chExt cx="895" cy="1458"/>
          </a:xfrm>
        </p:grpSpPr>
        <p:sp>
          <p:nvSpPr>
            <p:cNvPr id="270" name="Freeform 244">
              <a:extLst>
                <a:ext uri="{FF2B5EF4-FFF2-40B4-BE49-F238E27FC236}">
                  <a16:creationId xmlns:a16="http://schemas.microsoft.com/office/drawing/2014/main" id="{51EB1D5F-60DA-2D4D-9866-17EB1F038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Freeform 245">
              <a:extLst>
                <a:ext uri="{FF2B5EF4-FFF2-40B4-BE49-F238E27FC236}">
                  <a16:creationId xmlns:a16="http://schemas.microsoft.com/office/drawing/2014/main" id="{43241DD0-8866-5541-BAE8-CFD2ECCDA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Freeform 246">
              <a:extLst>
                <a:ext uri="{FF2B5EF4-FFF2-40B4-BE49-F238E27FC236}">
                  <a16:creationId xmlns:a16="http://schemas.microsoft.com/office/drawing/2014/main" id="{7B1C67C2-6C39-6D44-A9EF-D63ED0F18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7">
              <a:extLst>
                <a:ext uri="{FF2B5EF4-FFF2-40B4-BE49-F238E27FC236}">
                  <a16:creationId xmlns:a16="http://schemas.microsoft.com/office/drawing/2014/main" id="{DF018F10-8F70-1C4C-B42E-8A1F87E99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48">
              <a:extLst>
                <a:ext uri="{FF2B5EF4-FFF2-40B4-BE49-F238E27FC236}">
                  <a16:creationId xmlns:a16="http://schemas.microsoft.com/office/drawing/2014/main" id="{C082D2ED-FABC-2F44-8314-B671442DF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49">
              <a:extLst>
                <a:ext uri="{FF2B5EF4-FFF2-40B4-BE49-F238E27FC236}">
                  <a16:creationId xmlns:a16="http://schemas.microsoft.com/office/drawing/2014/main" id="{6E07D64F-D8AA-BB4B-903B-2EC5080C1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50">
              <a:extLst>
                <a:ext uri="{FF2B5EF4-FFF2-40B4-BE49-F238E27FC236}">
                  <a16:creationId xmlns:a16="http://schemas.microsoft.com/office/drawing/2014/main" id="{FC0B5D14-A32B-274E-B441-37F0744A6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51">
              <a:extLst>
                <a:ext uri="{FF2B5EF4-FFF2-40B4-BE49-F238E27FC236}">
                  <a16:creationId xmlns:a16="http://schemas.microsoft.com/office/drawing/2014/main" id="{F0EE1A18-159A-804C-8F5F-E61BE84C6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252">
              <a:extLst>
                <a:ext uri="{FF2B5EF4-FFF2-40B4-BE49-F238E27FC236}">
                  <a16:creationId xmlns:a16="http://schemas.microsoft.com/office/drawing/2014/main" id="{77D066AC-3A5D-F14E-B68A-70FABD3EE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253">
              <a:extLst>
                <a:ext uri="{FF2B5EF4-FFF2-40B4-BE49-F238E27FC236}">
                  <a16:creationId xmlns:a16="http://schemas.microsoft.com/office/drawing/2014/main" id="{84E85155-938B-E340-8030-AD86A9FBC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254">
              <a:extLst>
                <a:ext uri="{FF2B5EF4-FFF2-40B4-BE49-F238E27FC236}">
                  <a16:creationId xmlns:a16="http://schemas.microsoft.com/office/drawing/2014/main" id="{32F00DF4-F677-044B-8A2A-C581AAFAE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255">
              <a:extLst>
                <a:ext uri="{FF2B5EF4-FFF2-40B4-BE49-F238E27FC236}">
                  <a16:creationId xmlns:a16="http://schemas.microsoft.com/office/drawing/2014/main" id="{C5600B00-8705-CC4C-AD6F-24830EACC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256">
              <a:extLst>
                <a:ext uri="{FF2B5EF4-FFF2-40B4-BE49-F238E27FC236}">
                  <a16:creationId xmlns:a16="http://schemas.microsoft.com/office/drawing/2014/main" id="{149BD3EC-72D6-3349-8133-6F31FBCE8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Freeform 257">
              <a:extLst>
                <a:ext uri="{FF2B5EF4-FFF2-40B4-BE49-F238E27FC236}">
                  <a16:creationId xmlns:a16="http://schemas.microsoft.com/office/drawing/2014/main" id="{18BB594D-A2AE-0F4A-B776-D3B63EABA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Freeform 258">
              <a:extLst>
                <a:ext uri="{FF2B5EF4-FFF2-40B4-BE49-F238E27FC236}">
                  <a16:creationId xmlns:a16="http://schemas.microsoft.com/office/drawing/2014/main" id="{07062A24-E7FF-234E-9877-7C074AD3A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259">
              <a:extLst>
                <a:ext uri="{FF2B5EF4-FFF2-40B4-BE49-F238E27FC236}">
                  <a16:creationId xmlns:a16="http://schemas.microsoft.com/office/drawing/2014/main" id="{3D7E0C86-F99C-C142-84A7-9947E0AEE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260">
              <a:extLst>
                <a:ext uri="{FF2B5EF4-FFF2-40B4-BE49-F238E27FC236}">
                  <a16:creationId xmlns:a16="http://schemas.microsoft.com/office/drawing/2014/main" id="{8783B627-C404-974E-A3DA-E01BC3BCC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61">
              <a:extLst>
                <a:ext uri="{FF2B5EF4-FFF2-40B4-BE49-F238E27FC236}">
                  <a16:creationId xmlns:a16="http://schemas.microsoft.com/office/drawing/2014/main" id="{969B7B0C-ACDA-6040-A108-2E7C3F629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62">
              <a:extLst>
                <a:ext uri="{FF2B5EF4-FFF2-40B4-BE49-F238E27FC236}">
                  <a16:creationId xmlns:a16="http://schemas.microsoft.com/office/drawing/2014/main" id="{30E3D5D6-B9CF-F94D-8614-1FD8F150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63">
              <a:extLst>
                <a:ext uri="{FF2B5EF4-FFF2-40B4-BE49-F238E27FC236}">
                  <a16:creationId xmlns:a16="http://schemas.microsoft.com/office/drawing/2014/main" id="{BF977549-526B-CA49-8E04-0D2B390E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264">
              <a:extLst>
                <a:ext uri="{FF2B5EF4-FFF2-40B4-BE49-F238E27FC236}">
                  <a16:creationId xmlns:a16="http://schemas.microsoft.com/office/drawing/2014/main" id="{98CBA320-9219-2949-A6C6-D8FB0639D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265">
              <a:extLst>
                <a:ext uri="{FF2B5EF4-FFF2-40B4-BE49-F238E27FC236}">
                  <a16:creationId xmlns:a16="http://schemas.microsoft.com/office/drawing/2014/main" id="{E75A18C3-D41C-6444-9F48-4458A82F8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266">
              <a:extLst>
                <a:ext uri="{FF2B5EF4-FFF2-40B4-BE49-F238E27FC236}">
                  <a16:creationId xmlns:a16="http://schemas.microsoft.com/office/drawing/2014/main" id="{6DC6BA7E-488A-AF41-AC8A-FC15B5794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267">
              <a:extLst>
                <a:ext uri="{FF2B5EF4-FFF2-40B4-BE49-F238E27FC236}">
                  <a16:creationId xmlns:a16="http://schemas.microsoft.com/office/drawing/2014/main" id="{1BFA40FB-9F56-4E4C-8990-C94FC9307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268">
              <a:extLst>
                <a:ext uri="{FF2B5EF4-FFF2-40B4-BE49-F238E27FC236}">
                  <a16:creationId xmlns:a16="http://schemas.microsoft.com/office/drawing/2014/main" id="{2642FE72-0C85-3A40-92D4-06DC1CFCA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Freeform 269">
              <a:extLst>
                <a:ext uri="{FF2B5EF4-FFF2-40B4-BE49-F238E27FC236}">
                  <a16:creationId xmlns:a16="http://schemas.microsoft.com/office/drawing/2014/main" id="{E93BD361-70F0-9D44-BDEC-AD8F26CBB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Freeform 270">
              <a:extLst>
                <a:ext uri="{FF2B5EF4-FFF2-40B4-BE49-F238E27FC236}">
                  <a16:creationId xmlns:a16="http://schemas.microsoft.com/office/drawing/2014/main" id="{5B444949-94F5-E94E-8736-8A23873A1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271">
              <a:extLst>
                <a:ext uri="{FF2B5EF4-FFF2-40B4-BE49-F238E27FC236}">
                  <a16:creationId xmlns:a16="http://schemas.microsoft.com/office/drawing/2014/main" id="{FA608BCA-4CE0-C746-A767-F2FFF55DC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272">
              <a:extLst>
                <a:ext uri="{FF2B5EF4-FFF2-40B4-BE49-F238E27FC236}">
                  <a16:creationId xmlns:a16="http://schemas.microsoft.com/office/drawing/2014/main" id="{294F7F7B-AF51-B74D-AD51-16C5D81AE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273">
              <a:extLst>
                <a:ext uri="{FF2B5EF4-FFF2-40B4-BE49-F238E27FC236}">
                  <a16:creationId xmlns:a16="http://schemas.microsoft.com/office/drawing/2014/main" id="{EDF1C17F-2FB2-F24A-AEA8-F5CDD0C3A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274">
              <a:extLst>
                <a:ext uri="{FF2B5EF4-FFF2-40B4-BE49-F238E27FC236}">
                  <a16:creationId xmlns:a16="http://schemas.microsoft.com/office/drawing/2014/main" id="{2E662914-F7F8-F540-9113-F65BE2129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275">
              <a:extLst>
                <a:ext uri="{FF2B5EF4-FFF2-40B4-BE49-F238E27FC236}">
                  <a16:creationId xmlns:a16="http://schemas.microsoft.com/office/drawing/2014/main" id="{0A7A2D2D-8375-8949-9B98-22C6156F4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276">
              <a:extLst>
                <a:ext uri="{FF2B5EF4-FFF2-40B4-BE49-F238E27FC236}">
                  <a16:creationId xmlns:a16="http://schemas.microsoft.com/office/drawing/2014/main" id="{E27A0B81-BAB5-1943-8E68-910FA3374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277">
              <a:extLst>
                <a:ext uri="{FF2B5EF4-FFF2-40B4-BE49-F238E27FC236}">
                  <a16:creationId xmlns:a16="http://schemas.microsoft.com/office/drawing/2014/main" id="{66655D58-3490-ED4D-8E44-50B81CB8D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278">
              <a:extLst>
                <a:ext uri="{FF2B5EF4-FFF2-40B4-BE49-F238E27FC236}">
                  <a16:creationId xmlns:a16="http://schemas.microsoft.com/office/drawing/2014/main" id="{E3097560-2561-2A4C-9074-8A9D0F0D1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279">
              <a:extLst>
                <a:ext uri="{FF2B5EF4-FFF2-40B4-BE49-F238E27FC236}">
                  <a16:creationId xmlns:a16="http://schemas.microsoft.com/office/drawing/2014/main" id="{0B9917CB-5BC6-504B-8CA8-B2F472506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280">
              <a:extLst>
                <a:ext uri="{FF2B5EF4-FFF2-40B4-BE49-F238E27FC236}">
                  <a16:creationId xmlns:a16="http://schemas.microsoft.com/office/drawing/2014/main" id="{8B019403-7E75-784C-B318-E49DB5120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Freeform 281">
              <a:extLst>
                <a:ext uri="{FF2B5EF4-FFF2-40B4-BE49-F238E27FC236}">
                  <a16:creationId xmlns:a16="http://schemas.microsoft.com/office/drawing/2014/main" id="{231D6555-70AA-F54E-AF71-04D0A53A5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Freeform 282">
              <a:extLst>
                <a:ext uri="{FF2B5EF4-FFF2-40B4-BE49-F238E27FC236}">
                  <a16:creationId xmlns:a16="http://schemas.microsoft.com/office/drawing/2014/main" id="{F3B44DB1-28F7-DF4A-B427-B5F074ACB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283">
              <a:extLst>
                <a:ext uri="{FF2B5EF4-FFF2-40B4-BE49-F238E27FC236}">
                  <a16:creationId xmlns:a16="http://schemas.microsoft.com/office/drawing/2014/main" id="{65AE87D7-1745-A943-8EAD-0995BC322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284">
              <a:extLst>
                <a:ext uri="{FF2B5EF4-FFF2-40B4-BE49-F238E27FC236}">
                  <a16:creationId xmlns:a16="http://schemas.microsoft.com/office/drawing/2014/main" id="{BA9346BE-5D60-074C-8D19-DD9B5A6FE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285">
              <a:extLst>
                <a:ext uri="{FF2B5EF4-FFF2-40B4-BE49-F238E27FC236}">
                  <a16:creationId xmlns:a16="http://schemas.microsoft.com/office/drawing/2014/main" id="{BB61DC63-02A0-7D4F-83B1-F0110F5BD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286">
              <a:extLst>
                <a:ext uri="{FF2B5EF4-FFF2-40B4-BE49-F238E27FC236}">
                  <a16:creationId xmlns:a16="http://schemas.microsoft.com/office/drawing/2014/main" id="{1EEA9316-601D-8243-8B9F-7D03A7421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287">
              <a:extLst>
                <a:ext uri="{FF2B5EF4-FFF2-40B4-BE49-F238E27FC236}">
                  <a16:creationId xmlns:a16="http://schemas.microsoft.com/office/drawing/2014/main" id="{69C086A5-8436-4D47-A0CE-D98BFC267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288">
              <a:extLst>
                <a:ext uri="{FF2B5EF4-FFF2-40B4-BE49-F238E27FC236}">
                  <a16:creationId xmlns:a16="http://schemas.microsoft.com/office/drawing/2014/main" id="{22493FDA-ECB6-4D4D-9562-7149AA819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289">
              <a:extLst>
                <a:ext uri="{FF2B5EF4-FFF2-40B4-BE49-F238E27FC236}">
                  <a16:creationId xmlns:a16="http://schemas.microsoft.com/office/drawing/2014/main" id="{49D5876B-4188-3A48-BBA8-30ABA7771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290">
              <a:extLst>
                <a:ext uri="{FF2B5EF4-FFF2-40B4-BE49-F238E27FC236}">
                  <a16:creationId xmlns:a16="http://schemas.microsoft.com/office/drawing/2014/main" id="{06CB73F2-04E8-0943-8AA0-18CC41D9A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291">
              <a:extLst>
                <a:ext uri="{FF2B5EF4-FFF2-40B4-BE49-F238E27FC236}">
                  <a16:creationId xmlns:a16="http://schemas.microsoft.com/office/drawing/2014/main" id="{58F57DBC-98A9-074F-B49D-5429CC407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292">
              <a:extLst>
                <a:ext uri="{FF2B5EF4-FFF2-40B4-BE49-F238E27FC236}">
                  <a16:creationId xmlns:a16="http://schemas.microsoft.com/office/drawing/2014/main" id="{248CB6C9-896E-5A4F-BF55-F19F8EA4D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Freeform 293">
              <a:extLst>
                <a:ext uri="{FF2B5EF4-FFF2-40B4-BE49-F238E27FC236}">
                  <a16:creationId xmlns:a16="http://schemas.microsoft.com/office/drawing/2014/main" id="{52D73B77-9B68-9743-A555-840E4D732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Freeform 294">
              <a:extLst>
                <a:ext uri="{FF2B5EF4-FFF2-40B4-BE49-F238E27FC236}">
                  <a16:creationId xmlns:a16="http://schemas.microsoft.com/office/drawing/2014/main" id="{99B7AB53-3C15-B741-84D6-81E61E395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295">
              <a:extLst>
                <a:ext uri="{FF2B5EF4-FFF2-40B4-BE49-F238E27FC236}">
                  <a16:creationId xmlns:a16="http://schemas.microsoft.com/office/drawing/2014/main" id="{3315B09A-2D26-7C45-BAF4-EA4B763BB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296">
              <a:extLst>
                <a:ext uri="{FF2B5EF4-FFF2-40B4-BE49-F238E27FC236}">
                  <a16:creationId xmlns:a16="http://schemas.microsoft.com/office/drawing/2014/main" id="{38EE039B-982D-9E42-B6D1-A16A90C3F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297">
              <a:extLst>
                <a:ext uri="{FF2B5EF4-FFF2-40B4-BE49-F238E27FC236}">
                  <a16:creationId xmlns:a16="http://schemas.microsoft.com/office/drawing/2014/main" id="{BAB0A6EB-B1B1-8749-9863-9DB250526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298">
              <a:extLst>
                <a:ext uri="{FF2B5EF4-FFF2-40B4-BE49-F238E27FC236}">
                  <a16:creationId xmlns:a16="http://schemas.microsoft.com/office/drawing/2014/main" id="{2F92F187-7408-C449-BFAF-EADCBDC14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299">
              <a:extLst>
                <a:ext uri="{FF2B5EF4-FFF2-40B4-BE49-F238E27FC236}">
                  <a16:creationId xmlns:a16="http://schemas.microsoft.com/office/drawing/2014/main" id="{F07584F0-AB7F-1D4A-8139-78C8A3AB1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00">
              <a:extLst>
                <a:ext uri="{FF2B5EF4-FFF2-40B4-BE49-F238E27FC236}">
                  <a16:creationId xmlns:a16="http://schemas.microsoft.com/office/drawing/2014/main" id="{31D7B25F-483D-E346-A76D-C4A978E5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01">
              <a:extLst>
                <a:ext uri="{FF2B5EF4-FFF2-40B4-BE49-F238E27FC236}">
                  <a16:creationId xmlns:a16="http://schemas.microsoft.com/office/drawing/2014/main" id="{AD15F7A2-9542-A747-A1A5-9BBCD2E7F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02">
              <a:extLst>
                <a:ext uri="{FF2B5EF4-FFF2-40B4-BE49-F238E27FC236}">
                  <a16:creationId xmlns:a16="http://schemas.microsoft.com/office/drawing/2014/main" id="{B5990E30-88FD-394F-AE3E-33CB5A5B2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03">
              <a:extLst>
                <a:ext uri="{FF2B5EF4-FFF2-40B4-BE49-F238E27FC236}">
                  <a16:creationId xmlns:a16="http://schemas.microsoft.com/office/drawing/2014/main" id="{6B2803B1-9518-CA46-87AE-8E1F05CD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04">
              <a:extLst>
                <a:ext uri="{FF2B5EF4-FFF2-40B4-BE49-F238E27FC236}">
                  <a16:creationId xmlns:a16="http://schemas.microsoft.com/office/drawing/2014/main" id="{BA69FB0D-E1D0-DB4F-956A-E95152DA1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Freeform 305">
              <a:extLst>
                <a:ext uri="{FF2B5EF4-FFF2-40B4-BE49-F238E27FC236}">
                  <a16:creationId xmlns:a16="http://schemas.microsoft.com/office/drawing/2014/main" id="{3FF3D6B7-08A6-3342-B9AF-71C15D84A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Freeform 306">
              <a:extLst>
                <a:ext uri="{FF2B5EF4-FFF2-40B4-BE49-F238E27FC236}">
                  <a16:creationId xmlns:a16="http://schemas.microsoft.com/office/drawing/2014/main" id="{D8E8FFF4-763B-B947-A1ED-5BE7272B4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307">
              <a:extLst>
                <a:ext uri="{FF2B5EF4-FFF2-40B4-BE49-F238E27FC236}">
                  <a16:creationId xmlns:a16="http://schemas.microsoft.com/office/drawing/2014/main" id="{5D769B15-E40E-2B42-94F5-3789E1F8C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308">
              <a:extLst>
                <a:ext uri="{FF2B5EF4-FFF2-40B4-BE49-F238E27FC236}">
                  <a16:creationId xmlns:a16="http://schemas.microsoft.com/office/drawing/2014/main" id="{5F8FCA0B-7122-224D-95ED-4E0D6902A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309">
              <a:extLst>
                <a:ext uri="{FF2B5EF4-FFF2-40B4-BE49-F238E27FC236}">
                  <a16:creationId xmlns:a16="http://schemas.microsoft.com/office/drawing/2014/main" id="{36BF2621-5601-6B42-9767-73574761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310">
              <a:extLst>
                <a:ext uri="{FF2B5EF4-FFF2-40B4-BE49-F238E27FC236}">
                  <a16:creationId xmlns:a16="http://schemas.microsoft.com/office/drawing/2014/main" id="{A2337883-7BF9-D741-9CED-B149AA234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311">
              <a:extLst>
                <a:ext uri="{FF2B5EF4-FFF2-40B4-BE49-F238E27FC236}">
                  <a16:creationId xmlns:a16="http://schemas.microsoft.com/office/drawing/2014/main" id="{E46EA076-9204-FE4F-B8EB-8B375DD3F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312">
              <a:extLst>
                <a:ext uri="{FF2B5EF4-FFF2-40B4-BE49-F238E27FC236}">
                  <a16:creationId xmlns:a16="http://schemas.microsoft.com/office/drawing/2014/main" id="{90C4F758-01BC-E241-B738-3EFB9314E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313">
              <a:extLst>
                <a:ext uri="{FF2B5EF4-FFF2-40B4-BE49-F238E27FC236}">
                  <a16:creationId xmlns:a16="http://schemas.microsoft.com/office/drawing/2014/main" id="{458D8FC6-FF9C-B947-BFD9-FBF63769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314">
              <a:extLst>
                <a:ext uri="{FF2B5EF4-FFF2-40B4-BE49-F238E27FC236}">
                  <a16:creationId xmlns:a16="http://schemas.microsoft.com/office/drawing/2014/main" id="{3577DED1-01A0-D445-82A7-DC5ACDC0A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315">
              <a:extLst>
                <a:ext uri="{FF2B5EF4-FFF2-40B4-BE49-F238E27FC236}">
                  <a16:creationId xmlns:a16="http://schemas.microsoft.com/office/drawing/2014/main" id="{54400CCA-9FB0-9D4B-A477-E1A4F1EC9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316">
              <a:extLst>
                <a:ext uri="{FF2B5EF4-FFF2-40B4-BE49-F238E27FC236}">
                  <a16:creationId xmlns:a16="http://schemas.microsoft.com/office/drawing/2014/main" id="{0ADAE94A-7299-F843-8494-995CCB17A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Freeform 317">
              <a:extLst>
                <a:ext uri="{FF2B5EF4-FFF2-40B4-BE49-F238E27FC236}">
                  <a16:creationId xmlns:a16="http://schemas.microsoft.com/office/drawing/2014/main" id="{CD70257B-AF7D-8541-B20A-7A4DAF5C4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Freeform 318">
              <a:extLst>
                <a:ext uri="{FF2B5EF4-FFF2-40B4-BE49-F238E27FC236}">
                  <a16:creationId xmlns:a16="http://schemas.microsoft.com/office/drawing/2014/main" id="{4D710878-88BF-3D4F-B467-CF73D099A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5" name="Group 319">
            <a:extLst>
              <a:ext uri="{FF2B5EF4-FFF2-40B4-BE49-F238E27FC236}">
                <a16:creationId xmlns:a16="http://schemas.microsoft.com/office/drawing/2014/main" id="{06BFC1D7-1FEE-1845-B2ED-6AF71B07B2C2}"/>
              </a:ext>
            </a:extLst>
          </p:cNvPr>
          <p:cNvGrpSpPr>
            <a:grpSpLocks/>
          </p:cNvGrpSpPr>
          <p:nvPr/>
        </p:nvGrpSpPr>
        <p:grpSpPr bwMode="auto">
          <a:xfrm>
            <a:off x="6474174" y="2924330"/>
            <a:ext cx="1163573" cy="897975"/>
            <a:chOff x="5007" y="2137"/>
            <a:chExt cx="401" cy="398"/>
          </a:xfrm>
        </p:grpSpPr>
        <p:grpSp>
          <p:nvGrpSpPr>
            <p:cNvPr id="346" name="Group 320">
              <a:extLst>
                <a:ext uri="{FF2B5EF4-FFF2-40B4-BE49-F238E27FC236}">
                  <a16:creationId xmlns:a16="http://schemas.microsoft.com/office/drawing/2014/main" id="{729F6D63-0260-C94A-8C33-C34D1CC67E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348" name="Freeform 321">
                <a:extLst>
                  <a:ext uri="{FF2B5EF4-FFF2-40B4-BE49-F238E27FC236}">
                    <a16:creationId xmlns:a16="http://schemas.microsoft.com/office/drawing/2014/main" id="{BE963269-F934-BA4B-B0A5-3962FED1D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5 h 817"/>
                  <a:gd name="T2" fmla="*/ 3 w 630"/>
                  <a:gd name="T3" fmla="*/ 6 h 817"/>
                  <a:gd name="T4" fmla="*/ 4 w 630"/>
                  <a:gd name="T5" fmla="*/ 7 h 817"/>
                  <a:gd name="T6" fmla="*/ 5 w 630"/>
                  <a:gd name="T7" fmla="*/ 12 h 817"/>
                  <a:gd name="T8" fmla="*/ 4 w 630"/>
                  <a:gd name="T9" fmla="*/ 13 h 817"/>
                  <a:gd name="T10" fmla="*/ 6 w 630"/>
                  <a:gd name="T11" fmla="*/ 13 h 817"/>
                  <a:gd name="T12" fmla="*/ 5 w 630"/>
                  <a:gd name="T13" fmla="*/ 13 h 817"/>
                  <a:gd name="T14" fmla="*/ 5 w 630"/>
                  <a:gd name="T15" fmla="*/ 11 h 817"/>
                  <a:gd name="T16" fmla="*/ 6 w 630"/>
                  <a:gd name="T17" fmla="*/ 9 h 817"/>
                  <a:gd name="T18" fmla="*/ 7 w 630"/>
                  <a:gd name="T19" fmla="*/ 8 h 817"/>
                  <a:gd name="T20" fmla="*/ 9 w 630"/>
                  <a:gd name="T21" fmla="*/ 7 h 817"/>
                  <a:gd name="T22" fmla="*/ 10 w 630"/>
                  <a:gd name="T23" fmla="*/ 7 h 817"/>
                  <a:gd name="T24" fmla="*/ 8 w 630"/>
                  <a:gd name="T25" fmla="*/ 7 h 817"/>
                  <a:gd name="T26" fmla="*/ 9 w 630"/>
                  <a:gd name="T27" fmla="*/ 6 h 817"/>
                  <a:gd name="T28" fmla="*/ 9 w 630"/>
                  <a:gd name="T29" fmla="*/ 6 h 817"/>
                  <a:gd name="T30" fmla="*/ 8 w 630"/>
                  <a:gd name="T31" fmla="*/ 7 h 817"/>
                  <a:gd name="T32" fmla="*/ 6 w 630"/>
                  <a:gd name="T33" fmla="*/ 8 h 817"/>
                  <a:gd name="T34" fmla="*/ 5 w 630"/>
                  <a:gd name="T35" fmla="*/ 10 h 817"/>
                  <a:gd name="T36" fmla="*/ 6 w 630"/>
                  <a:gd name="T37" fmla="*/ 8 h 817"/>
                  <a:gd name="T38" fmla="*/ 7 w 630"/>
                  <a:gd name="T39" fmla="*/ 7 h 817"/>
                  <a:gd name="T40" fmla="*/ 6 w 630"/>
                  <a:gd name="T41" fmla="*/ 7 h 817"/>
                  <a:gd name="T42" fmla="*/ 6 w 630"/>
                  <a:gd name="T43" fmla="*/ 6 h 817"/>
                  <a:gd name="T44" fmla="*/ 7 w 630"/>
                  <a:gd name="T45" fmla="*/ 5 h 817"/>
                  <a:gd name="T46" fmla="*/ 8 w 630"/>
                  <a:gd name="T47" fmla="*/ 4 h 817"/>
                  <a:gd name="T48" fmla="*/ 8 w 630"/>
                  <a:gd name="T49" fmla="*/ 4 h 817"/>
                  <a:gd name="T50" fmla="*/ 7 w 630"/>
                  <a:gd name="T51" fmla="*/ 4 h 817"/>
                  <a:gd name="T52" fmla="*/ 7 w 630"/>
                  <a:gd name="T53" fmla="*/ 3 h 817"/>
                  <a:gd name="T54" fmla="*/ 7 w 630"/>
                  <a:gd name="T55" fmla="*/ 1 h 817"/>
                  <a:gd name="T56" fmla="*/ 6 w 630"/>
                  <a:gd name="T57" fmla="*/ 2 h 817"/>
                  <a:gd name="T58" fmla="*/ 6 w 630"/>
                  <a:gd name="T59" fmla="*/ 2 h 817"/>
                  <a:gd name="T60" fmla="*/ 6 w 630"/>
                  <a:gd name="T61" fmla="*/ 2 h 817"/>
                  <a:gd name="T62" fmla="*/ 6 w 630"/>
                  <a:gd name="T63" fmla="*/ 3 h 817"/>
                  <a:gd name="T64" fmla="*/ 7 w 630"/>
                  <a:gd name="T65" fmla="*/ 4 h 817"/>
                  <a:gd name="T66" fmla="*/ 6 w 630"/>
                  <a:gd name="T67" fmla="*/ 7 h 817"/>
                  <a:gd name="T68" fmla="*/ 5 w 630"/>
                  <a:gd name="T69" fmla="*/ 8 h 817"/>
                  <a:gd name="T70" fmla="*/ 6 w 630"/>
                  <a:gd name="T71" fmla="*/ 4 h 817"/>
                  <a:gd name="T72" fmla="*/ 6 w 630"/>
                  <a:gd name="T73" fmla="*/ 4 h 817"/>
                  <a:gd name="T74" fmla="*/ 5 w 630"/>
                  <a:gd name="T75" fmla="*/ 5 h 817"/>
                  <a:gd name="T76" fmla="*/ 5 w 630"/>
                  <a:gd name="T77" fmla="*/ 2 h 817"/>
                  <a:gd name="T78" fmla="*/ 5 w 630"/>
                  <a:gd name="T79" fmla="*/ 3 h 817"/>
                  <a:gd name="T80" fmla="*/ 4 w 630"/>
                  <a:gd name="T81" fmla="*/ 1 h 817"/>
                  <a:gd name="T82" fmla="*/ 4 w 630"/>
                  <a:gd name="T83" fmla="*/ 2 h 817"/>
                  <a:gd name="T84" fmla="*/ 5 w 630"/>
                  <a:gd name="T85" fmla="*/ 4 h 817"/>
                  <a:gd name="T86" fmla="*/ 5 w 630"/>
                  <a:gd name="T87" fmla="*/ 8 h 817"/>
                  <a:gd name="T88" fmla="*/ 4 w 630"/>
                  <a:gd name="T89" fmla="*/ 6 h 817"/>
                  <a:gd name="T90" fmla="*/ 3 w 630"/>
                  <a:gd name="T91" fmla="*/ 5 h 817"/>
                  <a:gd name="T92" fmla="*/ 3 w 630"/>
                  <a:gd name="T93" fmla="*/ 4 h 817"/>
                  <a:gd name="T94" fmla="*/ 3 w 630"/>
                  <a:gd name="T95" fmla="*/ 6 h 817"/>
                  <a:gd name="T96" fmla="*/ 3 w 630"/>
                  <a:gd name="T97" fmla="*/ 6 h 817"/>
                  <a:gd name="T98" fmla="*/ 3 w 630"/>
                  <a:gd name="T99" fmla="*/ 5 h 817"/>
                  <a:gd name="T100" fmla="*/ 1 w 630"/>
                  <a:gd name="T101" fmla="*/ 4 h 817"/>
                  <a:gd name="T102" fmla="*/ 1 w 630"/>
                  <a:gd name="T103" fmla="*/ 4 h 817"/>
                  <a:gd name="T104" fmla="*/ 2 w 630"/>
                  <a:gd name="T105" fmla="*/ 5 h 817"/>
                  <a:gd name="T106" fmla="*/ 1 w 630"/>
                  <a:gd name="T107" fmla="*/ 5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2">
                <a:extLst>
                  <a:ext uri="{FF2B5EF4-FFF2-40B4-BE49-F238E27FC236}">
                    <a16:creationId xmlns:a16="http://schemas.microsoft.com/office/drawing/2014/main" id="{28C6291E-50E1-754F-A108-131586058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8 w 865"/>
                  <a:gd name="T1" fmla="*/ 1 h 706"/>
                  <a:gd name="T2" fmla="*/ 9 w 865"/>
                  <a:gd name="T3" fmla="*/ 1 h 706"/>
                  <a:gd name="T4" fmla="*/ 9 w 865"/>
                  <a:gd name="T5" fmla="*/ 3 h 706"/>
                  <a:gd name="T6" fmla="*/ 9 w 865"/>
                  <a:gd name="T7" fmla="*/ 4 h 706"/>
                  <a:gd name="T8" fmla="*/ 10 w 865"/>
                  <a:gd name="T9" fmla="*/ 3 h 706"/>
                  <a:gd name="T10" fmla="*/ 11 w 865"/>
                  <a:gd name="T11" fmla="*/ 4 h 706"/>
                  <a:gd name="T12" fmla="*/ 11 w 865"/>
                  <a:gd name="T13" fmla="*/ 5 h 706"/>
                  <a:gd name="T14" fmla="*/ 10 w 865"/>
                  <a:gd name="T15" fmla="*/ 7 h 706"/>
                  <a:gd name="T16" fmla="*/ 9 w 865"/>
                  <a:gd name="T17" fmla="*/ 6 h 706"/>
                  <a:gd name="T18" fmla="*/ 9 w 865"/>
                  <a:gd name="T19" fmla="*/ 6 h 706"/>
                  <a:gd name="T20" fmla="*/ 8 w 865"/>
                  <a:gd name="T21" fmla="*/ 6 h 706"/>
                  <a:gd name="T22" fmla="*/ 8 w 865"/>
                  <a:gd name="T23" fmla="*/ 6 h 706"/>
                  <a:gd name="T24" fmla="*/ 7 w 865"/>
                  <a:gd name="T25" fmla="*/ 7 h 706"/>
                  <a:gd name="T26" fmla="*/ 7 w 865"/>
                  <a:gd name="T27" fmla="*/ 7 h 706"/>
                  <a:gd name="T28" fmla="*/ 7 w 865"/>
                  <a:gd name="T29" fmla="*/ 7 h 706"/>
                  <a:gd name="T30" fmla="*/ 7 w 865"/>
                  <a:gd name="T31" fmla="*/ 7 h 706"/>
                  <a:gd name="T32" fmla="*/ 8 w 865"/>
                  <a:gd name="T33" fmla="*/ 8 h 706"/>
                  <a:gd name="T34" fmla="*/ 9 w 865"/>
                  <a:gd name="T35" fmla="*/ 8 h 706"/>
                  <a:gd name="T36" fmla="*/ 9 w 865"/>
                  <a:gd name="T37" fmla="*/ 7 h 706"/>
                  <a:gd name="T38" fmla="*/ 10 w 865"/>
                  <a:gd name="T39" fmla="*/ 7 h 706"/>
                  <a:gd name="T40" fmla="*/ 10 w 865"/>
                  <a:gd name="T41" fmla="*/ 7 h 706"/>
                  <a:gd name="T42" fmla="*/ 11 w 865"/>
                  <a:gd name="T43" fmla="*/ 6 h 706"/>
                  <a:gd name="T44" fmla="*/ 12 w 865"/>
                  <a:gd name="T45" fmla="*/ 7 h 706"/>
                  <a:gd name="T46" fmla="*/ 12 w 865"/>
                  <a:gd name="T47" fmla="*/ 8 h 706"/>
                  <a:gd name="T48" fmla="*/ 12 w 865"/>
                  <a:gd name="T49" fmla="*/ 8 h 706"/>
                  <a:gd name="T50" fmla="*/ 13 w 865"/>
                  <a:gd name="T51" fmla="*/ 7 h 706"/>
                  <a:gd name="T52" fmla="*/ 13 w 865"/>
                  <a:gd name="T53" fmla="*/ 7 h 706"/>
                  <a:gd name="T54" fmla="*/ 14 w 865"/>
                  <a:gd name="T55" fmla="*/ 8 h 706"/>
                  <a:gd name="T56" fmla="*/ 13 w 865"/>
                  <a:gd name="T57" fmla="*/ 10 h 706"/>
                  <a:gd name="T58" fmla="*/ 12 w 865"/>
                  <a:gd name="T59" fmla="*/ 11 h 706"/>
                  <a:gd name="T60" fmla="*/ 10 w 865"/>
                  <a:gd name="T61" fmla="*/ 11 h 706"/>
                  <a:gd name="T62" fmla="*/ 10 w 865"/>
                  <a:gd name="T63" fmla="*/ 11 h 706"/>
                  <a:gd name="T64" fmla="*/ 10 w 865"/>
                  <a:gd name="T65" fmla="*/ 10 h 706"/>
                  <a:gd name="T66" fmla="*/ 10 w 865"/>
                  <a:gd name="T67" fmla="*/ 9 h 706"/>
                  <a:gd name="T68" fmla="*/ 10 w 865"/>
                  <a:gd name="T69" fmla="*/ 9 h 706"/>
                  <a:gd name="T70" fmla="*/ 9 w 865"/>
                  <a:gd name="T71" fmla="*/ 10 h 706"/>
                  <a:gd name="T72" fmla="*/ 8 w 865"/>
                  <a:gd name="T73" fmla="*/ 10 h 706"/>
                  <a:gd name="T74" fmla="*/ 7 w 865"/>
                  <a:gd name="T75" fmla="*/ 10 h 706"/>
                  <a:gd name="T76" fmla="*/ 6 w 865"/>
                  <a:gd name="T77" fmla="*/ 10 h 706"/>
                  <a:gd name="T78" fmla="*/ 6 w 865"/>
                  <a:gd name="T79" fmla="*/ 10 h 706"/>
                  <a:gd name="T80" fmla="*/ 6 w 865"/>
                  <a:gd name="T81" fmla="*/ 11 h 706"/>
                  <a:gd name="T82" fmla="*/ 4 w 865"/>
                  <a:gd name="T83" fmla="*/ 11 h 706"/>
                  <a:gd name="T84" fmla="*/ 3 w 865"/>
                  <a:gd name="T85" fmla="*/ 10 h 706"/>
                  <a:gd name="T86" fmla="*/ 3 w 865"/>
                  <a:gd name="T87" fmla="*/ 10 h 706"/>
                  <a:gd name="T88" fmla="*/ 3 w 865"/>
                  <a:gd name="T89" fmla="*/ 9 h 706"/>
                  <a:gd name="T90" fmla="*/ 2 w 865"/>
                  <a:gd name="T91" fmla="*/ 9 h 706"/>
                  <a:gd name="T92" fmla="*/ 1 w 865"/>
                  <a:gd name="T93" fmla="*/ 8 h 706"/>
                  <a:gd name="T94" fmla="*/ 1 w 865"/>
                  <a:gd name="T95" fmla="*/ 7 h 706"/>
                  <a:gd name="T96" fmla="*/ 1 w 865"/>
                  <a:gd name="T97" fmla="*/ 6 h 706"/>
                  <a:gd name="T98" fmla="*/ 2 w 865"/>
                  <a:gd name="T99" fmla="*/ 5 h 706"/>
                  <a:gd name="T100" fmla="*/ 3 w 865"/>
                  <a:gd name="T101" fmla="*/ 4 h 706"/>
                  <a:gd name="T102" fmla="*/ 4 w 865"/>
                  <a:gd name="T103" fmla="*/ 5 h 706"/>
                  <a:gd name="T104" fmla="*/ 4 w 865"/>
                  <a:gd name="T105" fmla="*/ 6 h 706"/>
                  <a:gd name="T106" fmla="*/ 5 w 865"/>
                  <a:gd name="T107" fmla="*/ 6 h 706"/>
                  <a:gd name="T108" fmla="*/ 5 w 865"/>
                  <a:gd name="T109" fmla="*/ 6 h 706"/>
                  <a:gd name="T110" fmla="*/ 4 w 865"/>
                  <a:gd name="T111" fmla="*/ 4 h 706"/>
                  <a:gd name="T112" fmla="*/ 6 w 865"/>
                  <a:gd name="T113" fmla="*/ 2 h 706"/>
                  <a:gd name="T114" fmla="*/ 6 w 865"/>
                  <a:gd name="T115" fmla="*/ 1 h 706"/>
                  <a:gd name="T116" fmla="*/ 7 w 865"/>
                  <a:gd name="T117" fmla="*/ 3 h 706"/>
                  <a:gd name="T118" fmla="*/ 7 w 865"/>
                  <a:gd name="T119" fmla="*/ 3 h 706"/>
                  <a:gd name="T120" fmla="*/ 7 w 865"/>
                  <a:gd name="T121" fmla="*/ 2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3">
                <a:extLst>
                  <a:ext uri="{FF2B5EF4-FFF2-40B4-BE49-F238E27FC236}">
                    <a16:creationId xmlns:a16="http://schemas.microsoft.com/office/drawing/2014/main" id="{FA944C0F-3E75-1646-8A3C-8517521C0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1 w 347"/>
                  <a:gd name="T1" fmla="*/ 1 h 262"/>
                  <a:gd name="T2" fmla="*/ 2 w 347"/>
                  <a:gd name="T3" fmla="*/ 2 h 262"/>
                  <a:gd name="T4" fmla="*/ 2 w 347"/>
                  <a:gd name="T5" fmla="*/ 2 h 262"/>
                  <a:gd name="T6" fmla="*/ 2 w 347"/>
                  <a:gd name="T7" fmla="*/ 3 h 262"/>
                  <a:gd name="T8" fmla="*/ 2 w 347"/>
                  <a:gd name="T9" fmla="*/ 3 h 262"/>
                  <a:gd name="T10" fmla="*/ 2 w 347"/>
                  <a:gd name="T11" fmla="*/ 3 h 262"/>
                  <a:gd name="T12" fmla="*/ 2 w 347"/>
                  <a:gd name="T13" fmla="*/ 3 h 262"/>
                  <a:gd name="T14" fmla="*/ 1 w 347"/>
                  <a:gd name="T15" fmla="*/ 2 h 262"/>
                  <a:gd name="T16" fmla="*/ 1 w 347"/>
                  <a:gd name="T17" fmla="*/ 2 h 262"/>
                  <a:gd name="T18" fmla="*/ 1 w 347"/>
                  <a:gd name="T19" fmla="*/ 2 h 262"/>
                  <a:gd name="T20" fmla="*/ 0 w 347"/>
                  <a:gd name="T21" fmla="*/ 2 h 262"/>
                  <a:gd name="T22" fmla="*/ 0 w 347"/>
                  <a:gd name="T23" fmla="*/ 2 h 262"/>
                  <a:gd name="T24" fmla="*/ 0 w 347"/>
                  <a:gd name="T25" fmla="*/ 2 h 262"/>
                  <a:gd name="T26" fmla="*/ 0 w 347"/>
                  <a:gd name="T27" fmla="*/ 2 h 262"/>
                  <a:gd name="T28" fmla="*/ 1 w 347"/>
                  <a:gd name="T29" fmla="*/ 3 h 262"/>
                  <a:gd name="T30" fmla="*/ 2 w 347"/>
                  <a:gd name="T31" fmla="*/ 3 h 262"/>
                  <a:gd name="T32" fmla="*/ 2 w 347"/>
                  <a:gd name="T33" fmla="*/ 3 h 262"/>
                  <a:gd name="T34" fmla="*/ 2 w 347"/>
                  <a:gd name="T35" fmla="*/ 4 h 262"/>
                  <a:gd name="T36" fmla="*/ 2 w 347"/>
                  <a:gd name="T37" fmla="*/ 4 h 262"/>
                  <a:gd name="T38" fmla="*/ 2 w 347"/>
                  <a:gd name="T39" fmla="*/ 5 h 262"/>
                  <a:gd name="T40" fmla="*/ 2 w 347"/>
                  <a:gd name="T41" fmla="*/ 5 h 262"/>
                  <a:gd name="T42" fmla="*/ 2 w 347"/>
                  <a:gd name="T43" fmla="*/ 5 h 262"/>
                  <a:gd name="T44" fmla="*/ 2 w 347"/>
                  <a:gd name="T45" fmla="*/ 5 h 262"/>
                  <a:gd name="T46" fmla="*/ 2 w 347"/>
                  <a:gd name="T47" fmla="*/ 5 h 262"/>
                  <a:gd name="T48" fmla="*/ 3 w 347"/>
                  <a:gd name="T49" fmla="*/ 5 h 262"/>
                  <a:gd name="T50" fmla="*/ 3 w 347"/>
                  <a:gd name="T51" fmla="*/ 5 h 262"/>
                  <a:gd name="T52" fmla="*/ 3 w 347"/>
                  <a:gd name="T53" fmla="*/ 4 h 262"/>
                  <a:gd name="T54" fmla="*/ 3 w 347"/>
                  <a:gd name="T55" fmla="*/ 4 h 262"/>
                  <a:gd name="T56" fmla="*/ 3 w 347"/>
                  <a:gd name="T57" fmla="*/ 3 h 262"/>
                  <a:gd name="T58" fmla="*/ 3 w 347"/>
                  <a:gd name="T59" fmla="*/ 3 h 262"/>
                  <a:gd name="T60" fmla="*/ 4 w 347"/>
                  <a:gd name="T61" fmla="*/ 2 h 262"/>
                  <a:gd name="T62" fmla="*/ 4 w 347"/>
                  <a:gd name="T63" fmla="*/ 2 h 262"/>
                  <a:gd name="T64" fmla="*/ 4 w 347"/>
                  <a:gd name="T65" fmla="*/ 2 h 262"/>
                  <a:gd name="T66" fmla="*/ 4 w 347"/>
                  <a:gd name="T67" fmla="*/ 2 h 262"/>
                  <a:gd name="T68" fmla="*/ 4 w 347"/>
                  <a:gd name="T69" fmla="*/ 2 h 262"/>
                  <a:gd name="T70" fmla="*/ 5 w 347"/>
                  <a:gd name="T71" fmla="*/ 2 h 262"/>
                  <a:gd name="T72" fmla="*/ 5 w 347"/>
                  <a:gd name="T73" fmla="*/ 2 h 262"/>
                  <a:gd name="T74" fmla="*/ 4 w 347"/>
                  <a:gd name="T75" fmla="*/ 2 h 262"/>
                  <a:gd name="T76" fmla="*/ 4 w 347"/>
                  <a:gd name="T77" fmla="*/ 2 h 262"/>
                  <a:gd name="T78" fmla="*/ 3 w 347"/>
                  <a:gd name="T79" fmla="*/ 2 h 262"/>
                  <a:gd name="T80" fmla="*/ 3 w 347"/>
                  <a:gd name="T81" fmla="*/ 3 h 262"/>
                  <a:gd name="T82" fmla="*/ 3 w 347"/>
                  <a:gd name="T83" fmla="*/ 3 h 262"/>
                  <a:gd name="T84" fmla="*/ 2 w 347"/>
                  <a:gd name="T85" fmla="*/ 2 h 262"/>
                  <a:gd name="T86" fmla="*/ 2 w 347"/>
                  <a:gd name="T87" fmla="*/ 2 h 262"/>
                  <a:gd name="T88" fmla="*/ 3 w 347"/>
                  <a:gd name="T89" fmla="*/ 1 h 262"/>
                  <a:gd name="T90" fmla="*/ 3 w 347"/>
                  <a:gd name="T91" fmla="*/ 1 h 262"/>
                  <a:gd name="T92" fmla="*/ 3 w 347"/>
                  <a:gd name="T93" fmla="*/ 1 h 262"/>
                  <a:gd name="T94" fmla="*/ 2 w 347"/>
                  <a:gd name="T95" fmla="*/ 2 h 262"/>
                  <a:gd name="T96" fmla="*/ 2 w 347"/>
                  <a:gd name="T97" fmla="*/ 1 h 262"/>
                  <a:gd name="T98" fmla="*/ 2 w 347"/>
                  <a:gd name="T99" fmla="*/ 1 h 262"/>
                  <a:gd name="T100" fmla="*/ 2 w 347"/>
                  <a:gd name="T101" fmla="*/ 1 h 262"/>
                  <a:gd name="T102" fmla="*/ 2 w 347"/>
                  <a:gd name="T103" fmla="*/ 2 h 262"/>
                  <a:gd name="T104" fmla="*/ 2 w 347"/>
                  <a:gd name="T105" fmla="*/ 2 h 262"/>
                  <a:gd name="T106" fmla="*/ 2 w 347"/>
                  <a:gd name="T107" fmla="*/ 2 h 262"/>
                  <a:gd name="T108" fmla="*/ 1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4">
                <a:extLst>
                  <a:ext uri="{FF2B5EF4-FFF2-40B4-BE49-F238E27FC236}">
                    <a16:creationId xmlns:a16="http://schemas.microsoft.com/office/drawing/2014/main" id="{A8136E5D-4318-6441-9B5E-4C076F2E0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4 w 544"/>
                  <a:gd name="T1" fmla="*/ 3 h 298"/>
                  <a:gd name="T2" fmla="*/ 4 w 544"/>
                  <a:gd name="T3" fmla="*/ 3 h 298"/>
                  <a:gd name="T4" fmla="*/ 4 w 544"/>
                  <a:gd name="T5" fmla="*/ 4 h 298"/>
                  <a:gd name="T6" fmla="*/ 4 w 544"/>
                  <a:gd name="T7" fmla="*/ 4 h 298"/>
                  <a:gd name="T8" fmla="*/ 4 w 544"/>
                  <a:gd name="T9" fmla="*/ 5 h 298"/>
                  <a:gd name="T10" fmla="*/ 4 w 544"/>
                  <a:gd name="T11" fmla="*/ 5 h 298"/>
                  <a:gd name="T12" fmla="*/ 3 w 544"/>
                  <a:gd name="T13" fmla="*/ 5 h 298"/>
                  <a:gd name="T14" fmla="*/ 3 w 544"/>
                  <a:gd name="T15" fmla="*/ 5 h 298"/>
                  <a:gd name="T16" fmla="*/ 2 w 544"/>
                  <a:gd name="T17" fmla="*/ 5 h 298"/>
                  <a:gd name="T18" fmla="*/ 1 w 544"/>
                  <a:gd name="T19" fmla="*/ 5 h 298"/>
                  <a:gd name="T20" fmla="*/ 1 w 544"/>
                  <a:gd name="T21" fmla="*/ 4 h 298"/>
                  <a:gd name="T22" fmla="*/ 1 w 544"/>
                  <a:gd name="T23" fmla="*/ 4 h 298"/>
                  <a:gd name="T24" fmla="*/ 1 w 544"/>
                  <a:gd name="T25" fmla="*/ 3 h 298"/>
                  <a:gd name="T26" fmla="*/ 1 w 544"/>
                  <a:gd name="T27" fmla="*/ 3 h 298"/>
                  <a:gd name="T28" fmla="*/ 2 w 544"/>
                  <a:gd name="T29" fmla="*/ 3 h 298"/>
                  <a:gd name="T30" fmla="*/ 2 w 544"/>
                  <a:gd name="T31" fmla="*/ 3 h 298"/>
                  <a:gd name="T32" fmla="*/ 3 w 544"/>
                  <a:gd name="T33" fmla="*/ 3 h 298"/>
                  <a:gd name="T34" fmla="*/ 3 w 544"/>
                  <a:gd name="T35" fmla="*/ 3 h 298"/>
                  <a:gd name="T36" fmla="*/ 3 w 544"/>
                  <a:gd name="T37" fmla="*/ 3 h 298"/>
                  <a:gd name="T38" fmla="*/ 3 w 544"/>
                  <a:gd name="T39" fmla="*/ 3 h 298"/>
                  <a:gd name="T40" fmla="*/ 3 w 544"/>
                  <a:gd name="T41" fmla="*/ 3 h 298"/>
                  <a:gd name="T42" fmla="*/ 4 w 544"/>
                  <a:gd name="T43" fmla="*/ 3 h 298"/>
                  <a:gd name="T44" fmla="*/ 3 w 544"/>
                  <a:gd name="T45" fmla="*/ 2 h 298"/>
                  <a:gd name="T46" fmla="*/ 3 w 544"/>
                  <a:gd name="T47" fmla="*/ 2 h 298"/>
                  <a:gd name="T48" fmla="*/ 4 w 544"/>
                  <a:gd name="T49" fmla="*/ 2 h 298"/>
                  <a:gd name="T50" fmla="*/ 4 w 544"/>
                  <a:gd name="T51" fmla="*/ 1 h 298"/>
                  <a:gd name="T52" fmla="*/ 4 w 544"/>
                  <a:gd name="T53" fmla="*/ 1 h 298"/>
                  <a:gd name="T54" fmla="*/ 5 w 544"/>
                  <a:gd name="T55" fmla="*/ 0 h 298"/>
                  <a:gd name="T56" fmla="*/ 6 w 544"/>
                  <a:gd name="T57" fmla="*/ 1 h 298"/>
                  <a:gd name="T58" fmla="*/ 6 w 544"/>
                  <a:gd name="T59" fmla="*/ 1 h 298"/>
                  <a:gd name="T60" fmla="*/ 6 w 544"/>
                  <a:gd name="T61" fmla="*/ 2 h 298"/>
                  <a:gd name="T62" fmla="*/ 7 w 544"/>
                  <a:gd name="T63" fmla="*/ 2 h 298"/>
                  <a:gd name="T64" fmla="*/ 7 w 544"/>
                  <a:gd name="T65" fmla="*/ 2 h 298"/>
                  <a:gd name="T66" fmla="*/ 7 w 544"/>
                  <a:gd name="T67" fmla="*/ 3 h 298"/>
                  <a:gd name="T68" fmla="*/ 7 w 544"/>
                  <a:gd name="T69" fmla="*/ 3 h 298"/>
                  <a:gd name="T70" fmla="*/ 7 w 544"/>
                  <a:gd name="T71" fmla="*/ 3 h 298"/>
                  <a:gd name="T72" fmla="*/ 7 w 544"/>
                  <a:gd name="T73" fmla="*/ 3 h 298"/>
                  <a:gd name="T74" fmla="*/ 8 w 544"/>
                  <a:gd name="T75" fmla="*/ 2 h 298"/>
                  <a:gd name="T76" fmla="*/ 9 w 544"/>
                  <a:gd name="T77" fmla="*/ 2 h 298"/>
                  <a:gd name="T78" fmla="*/ 9 w 544"/>
                  <a:gd name="T79" fmla="*/ 3 h 298"/>
                  <a:gd name="T80" fmla="*/ 9 w 544"/>
                  <a:gd name="T81" fmla="*/ 3 h 298"/>
                  <a:gd name="T82" fmla="*/ 9 w 544"/>
                  <a:gd name="T83" fmla="*/ 4 h 298"/>
                  <a:gd name="T84" fmla="*/ 9 w 544"/>
                  <a:gd name="T85" fmla="*/ 4 h 298"/>
                  <a:gd name="T86" fmla="*/ 8 w 544"/>
                  <a:gd name="T87" fmla="*/ 4 h 298"/>
                  <a:gd name="T88" fmla="*/ 8 w 544"/>
                  <a:gd name="T89" fmla="*/ 5 h 298"/>
                  <a:gd name="T90" fmla="*/ 7 w 544"/>
                  <a:gd name="T91" fmla="*/ 5 h 298"/>
                  <a:gd name="T92" fmla="*/ 7 w 544"/>
                  <a:gd name="T93" fmla="*/ 5 h 298"/>
                  <a:gd name="T94" fmla="*/ 6 w 544"/>
                  <a:gd name="T95" fmla="*/ 4 h 298"/>
                  <a:gd name="T96" fmla="*/ 6 w 544"/>
                  <a:gd name="T97" fmla="*/ 4 h 298"/>
                  <a:gd name="T98" fmla="*/ 6 w 544"/>
                  <a:gd name="T99" fmla="*/ 3 h 298"/>
                  <a:gd name="T100" fmla="*/ 6 w 544"/>
                  <a:gd name="T101" fmla="*/ 3 h 298"/>
                  <a:gd name="T102" fmla="*/ 5 w 544"/>
                  <a:gd name="T103" fmla="*/ 3 h 298"/>
                  <a:gd name="T104" fmla="*/ 5 w 544"/>
                  <a:gd name="T105" fmla="*/ 3 h 298"/>
                  <a:gd name="T106" fmla="*/ 5 w 544"/>
                  <a:gd name="T107" fmla="*/ 4 h 298"/>
                  <a:gd name="T108" fmla="*/ 4 w 544"/>
                  <a:gd name="T109" fmla="*/ 3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7" name="Freeform 325">
              <a:extLst>
                <a:ext uri="{FF2B5EF4-FFF2-40B4-BE49-F238E27FC236}">
                  <a16:creationId xmlns:a16="http://schemas.microsoft.com/office/drawing/2014/main" id="{E0115D38-60D6-E043-A6CC-2B18D2992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2 w 271"/>
                <a:gd name="T1" fmla="*/ 0 h 501"/>
                <a:gd name="T2" fmla="*/ 1 w 271"/>
                <a:gd name="T3" fmla="*/ 0 h 501"/>
                <a:gd name="T4" fmla="*/ 1 w 271"/>
                <a:gd name="T5" fmla="*/ 0 h 501"/>
                <a:gd name="T6" fmla="*/ 1 w 271"/>
                <a:gd name="T7" fmla="*/ 1 h 501"/>
                <a:gd name="T8" fmla="*/ 1 w 271"/>
                <a:gd name="T9" fmla="*/ 1 h 501"/>
                <a:gd name="T10" fmla="*/ 1 w 271"/>
                <a:gd name="T11" fmla="*/ 1 h 501"/>
                <a:gd name="T12" fmla="*/ 1 w 271"/>
                <a:gd name="T13" fmla="*/ 1 h 501"/>
                <a:gd name="T14" fmla="*/ 0 w 271"/>
                <a:gd name="T15" fmla="*/ 1 h 501"/>
                <a:gd name="T16" fmla="*/ 0 w 271"/>
                <a:gd name="T17" fmla="*/ 2 h 501"/>
                <a:gd name="T18" fmla="*/ 0 w 271"/>
                <a:gd name="T19" fmla="*/ 2 h 501"/>
                <a:gd name="T20" fmla="*/ 0 w 271"/>
                <a:gd name="T21" fmla="*/ 2 h 501"/>
                <a:gd name="T22" fmla="*/ 0 w 271"/>
                <a:gd name="T23" fmla="*/ 3 h 501"/>
                <a:gd name="T24" fmla="*/ 0 w 271"/>
                <a:gd name="T25" fmla="*/ 4 h 501"/>
                <a:gd name="T26" fmla="*/ 0 w 271"/>
                <a:gd name="T27" fmla="*/ 4 h 501"/>
                <a:gd name="T28" fmla="*/ 0 w 271"/>
                <a:gd name="T29" fmla="*/ 4 h 501"/>
                <a:gd name="T30" fmla="*/ 0 w 271"/>
                <a:gd name="T31" fmla="*/ 5 h 501"/>
                <a:gd name="T32" fmla="*/ 0 w 271"/>
                <a:gd name="T33" fmla="*/ 6 h 501"/>
                <a:gd name="T34" fmla="*/ 0 w 271"/>
                <a:gd name="T35" fmla="*/ 7 h 501"/>
                <a:gd name="T36" fmla="*/ 0 w 271"/>
                <a:gd name="T37" fmla="*/ 7 h 501"/>
                <a:gd name="T38" fmla="*/ 1 w 271"/>
                <a:gd name="T39" fmla="*/ 7 h 501"/>
                <a:gd name="T40" fmla="*/ 1 w 271"/>
                <a:gd name="T41" fmla="*/ 7 h 501"/>
                <a:gd name="T42" fmla="*/ 2 w 271"/>
                <a:gd name="T43" fmla="*/ 7 h 501"/>
                <a:gd name="T44" fmla="*/ 2 w 271"/>
                <a:gd name="T45" fmla="*/ 7 h 501"/>
                <a:gd name="T46" fmla="*/ 3 w 271"/>
                <a:gd name="T47" fmla="*/ 7 h 501"/>
                <a:gd name="T48" fmla="*/ 3 w 271"/>
                <a:gd name="T49" fmla="*/ 7 h 501"/>
                <a:gd name="T50" fmla="*/ 3 w 271"/>
                <a:gd name="T51" fmla="*/ 7 h 501"/>
                <a:gd name="T52" fmla="*/ 4 w 271"/>
                <a:gd name="T53" fmla="*/ 6 h 501"/>
                <a:gd name="T54" fmla="*/ 4 w 271"/>
                <a:gd name="T55" fmla="*/ 5 h 501"/>
                <a:gd name="T56" fmla="*/ 4 w 271"/>
                <a:gd name="T57" fmla="*/ 4 h 501"/>
                <a:gd name="T58" fmla="*/ 3 w 271"/>
                <a:gd name="T59" fmla="*/ 4 h 501"/>
                <a:gd name="T60" fmla="*/ 3 w 271"/>
                <a:gd name="T61" fmla="*/ 3 h 501"/>
                <a:gd name="T62" fmla="*/ 3 w 271"/>
                <a:gd name="T63" fmla="*/ 2 h 501"/>
                <a:gd name="T64" fmla="*/ 3 w 271"/>
                <a:gd name="T65" fmla="*/ 2 h 501"/>
                <a:gd name="T66" fmla="*/ 3 w 271"/>
                <a:gd name="T67" fmla="*/ 1 h 501"/>
                <a:gd name="T68" fmla="*/ 3 w 271"/>
                <a:gd name="T69" fmla="*/ 1 h 501"/>
                <a:gd name="T70" fmla="*/ 2 w 271"/>
                <a:gd name="T71" fmla="*/ 0 h 501"/>
                <a:gd name="T72" fmla="*/ 2 w 271"/>
                <a:gd name="T73" fmla="*/ 0 h 501"/>
                <a:gd name="T74" fmla="*/ 2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2" name="Group 326">
            <a:extLst>
              <a:ext uri="{FF2B5EF4-FFF2-40B4-BE49-F238E27FC236}">
                <a16:creationId xmlns:a16="http://schemas.microsoft.com/office/drawing/2014/main" id="{87264962-43BB-FA41-8F6F-D552BD14118A}"/>
              </a:ext>
            </a:extLst>
          </p:cNvPr>
          <p:cNvGrpSpPr>
            <a:grpSpLocks/>
          </p:cNvGrpSpPr>
          <p:nvPr/>
        </p:nvGrpSpPr>
        <p:grpSpPr bwMode="auto">
          <a:xfrm>
            <a:off x="6825442" y="1632868"/>
            <a:ext cx="1001305" cy="1863560"/>
            <a:chOff x="6700" y="2337"/>
            <a:chExt cx="895" cy="1458"/>
          </a:xfrm>
        </p:grpSpPr>
        <p:sp>
          <p:nvSpPr>
            <p:cNvPr id="353" name="Freeform 327">
              <a:extLst>
                <a:ext uri="{FF2B5EF4-FFF2-40B4-BE49-F238E27FC236}">
                  <a16:creationId xmlns:a16="http://schemas.microsoft.com/office/drawing/2014/main" id="{6F74BF3A-854B-6C43-9D24-9B6D9FB9B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328">
              <a:extLst>
                <a:ext uri="{FF2B5EF4-FFF2-40B4-BE49-F238E27FC236}">
                  <a16:creationId xmlns:a16="http://schemas.microsoft.com/office/drawing/2014/main" id="{B4B66E2C-BCFE-3441-BFD2-552EE21DE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329">
              <a:extLst>
                <a:ext uri="{FF2B5EF4-FFF2-40B4-BE49-F238E27FC236}">
                  <a16:creationId xmlns:a16="http://schemas.microsoft.com/office/drawing/2014/main" id="{267C93DC-825A-8141-9FE7-94BD3F9F9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330">
              <a:extLst>
                <a:ext uri="{FF2B5EF4-FFF2-40B4-BE49-F238E27FC236}">
                  <a16:creationId xmlns:a16="http://schemas.microsoft.com/office/drawing/2014/main" id="{7369C6CA-E5D4-9246-8EB5-352C95EBF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331">
              <a:extLst>
                <a:ext uri="{FF2B5EF4-FFF2-40B4-BE49-F238E27FC236}">
                  <a16:creationId xmlns:a16="http://schemas.microsoft.com/office/drawing/2014/main" id="{25865E49-7BEF-B642-8B50-97D2B32C7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332">
              <a:extLst>
                <a:ext uri="{FF2B5EF4-FFF2-40B4-BE49-F238E27FC236}">
                  <a16:creationId xmlns:a16="http://schemas.microsoft.com/office/drawing/2014/main" id="{875C9668-CAEF-2D42-B51C-CC870D1CE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333">
              <a:extLst>
                <a:ext uri="{FF2B5EF4-FFF2-40B4-BE49-F238E27FC236}">
                  <a16:creationId xmlns:a16="http://schemas.microsoft.com/office/drawing/2014/main" id="{D168ACE8-9ACB-1E47-98A1-49F4FF53A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334">
              <a:extLst>
                <a:ext uri="{FF2B5EF4-FFF2-40B4-BE49-F238E27FC236}">
                  <a16:creationId xmlns:a16="http://schemas.microsoft.com/office/drawing/2014/main" id="{070DBA6A-D6C1-B243-9626-188A83C5F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335">
              <a:extLst>
                <a:ext uri="{FF2B5EF4-FFF2-40B4-BE49-F238E27FC236}">
                  <a16:creationId xmlns:a16="http://schemas.microsoft.com/office/drawing/2014/main" id="{40D1FB01-C97E-D04F-BAD2-FD105CEE2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336">
              <a:extLst>
                <a:ext uri="{FF2B5EF4-FFF2-40B4-BE49-F238E27FC236}">
                  <a16:creationId xmlns:a16="http://schemas.microsoft.com/office/drawing/2014/main" id="{DD64C762-FD32-6B42-A2C5-7052AEF4A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337">
              <a:extLst>
                <a:ext uri="{FF2B5EF4-FFF2-40B4-BE49-F238E27FC236}">
                  <a16:creationId xmlns:a16="http://schemas.microsoft.com/office/drawing/2014/main" id="{26BB4FE9-D9AD-BA41-AFD2-C2D9C2932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338">
              <a:extLst>
                <a:ext uri="{FF2B5EF4-FFF2-40B4-BE49-F238E27FC236}">
                  <a16:creationId xmlns:a16="http://schemas.microsoft.com/office/drawing/2014/main" id="{4A918467-0571-5747-965C-2D9C9E543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339">
              <a:extLst>
                <a:ext uri="{FF2B5EF4-FFF2-40B4-BE49-F238E27FC236}">
                  <a16:creationId xmlns:a16="http://schemas.microsoft.com/office/drawing/2014/main" id="{7C24BFA3-CAB2-5D46-ABE2-BEC9237B4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340">
              <a:extLst>
                <a:ext uri="{FF2B5EF4-FFF2-40B4-BE49-F238E27FC236}">
                  <a16:creationId xmlns:a16="http://schemas.microsoft.com/office/drawing/2014/main" id="{6CEE5211-5492-B34B-B2D2-1E195DFBA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341">
              <a:extLst>
                <a:ext uri="{FF2B5EF4-FFF2-40B4-BE49-F238E27FC236}">
                  <a16:creationId xmlns:a16="http://schemas.microsoft.com/office/drawing/2014/main" id="{7F1DA65E-9502-FE45-ACEC-74B1912F2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342">
              <a:extLst>
                <a:ext uri="{FF2B5EF4-FFF2-40B4-BE49-F238E27FC236}">
                  <a16:creationId xmlns:a16="http://schemas.microsoft.com/office/drawing/2014/main" id="{9037FCAA-6D54-6446-BC15-A7925DBFE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343">
              <a:extLst>
                <a:ext uri="{FF2B5EF4-FFF2-40B4-BE49-F238E27FC236}">
                  <a16:creationId xmlns:a16="http://schemas.microsoft.com/office/drawing/2014/main" id="{C15A7653-5268-E342-A646-7B5538DF5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344">
              <a:extLst>
                <a:ext uri="{FF2B5EF4-FFF2-40B4-BE49-F238E27FC236}">
                  <a16:creationId xmlns:a16="http://schemas.microsoft.com/office/drawing/2014/main" id="{27FC546A-165D-7C45-BE68-DCE1E665F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345">
              <a:extLst>
                <a:ext uri="{FF2B5EF4-FFF2-40B4-BE49-F238E27FC236}">
                  <a16:creationId xmlns:a16="http://schemas.microsoft.com/office/drawing/2014/main" id="{8D660F5F-C6E4-3748-AE23-079FE7538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346">
              <a:extLst>
                <a:ext uri="{FF2B5EF4-FFF2-40B4-BE49-F238E27FC236}">
                  <a16:creationId xmlns:a16="http://schemas.microsoft.com/office/drawing/2014/main" id="{27A24FC7-C0DD-5B4E-A65F-0EADC09F9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347">
              <a:extLst>
                <a:ext uri="{FF2B5EF4-FFF2-40B4-BE49-F238E27FC236}">
                  <a16:creationId xmlns:a16="http://schemas.microsoft.com/office/drawing/2014/main" id="{45BA9269-1D22-9242-BF8D-AC3B466CE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348">
              <a:extLst>
                <a:ext uri="{FF2B5EF4-FFF2-40B4-BE49-F238E27FC236}">
                  <a16:creationId xmlns:a16="http://schemas.microsoft.com/office/drawing/2014/main" id="{3DA8DD0D-46CB-5B4D-8020-3D3CE4A0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349">
              <a:extLst>
                <a:ext uri="{FF2B5EF4-FFF2-40B4-BE49-F238E27FC236}">
                  <a16:creationId xmlns:a16="http://schemas.microsoft.com/office/drawing/2014/main" id="{188F1E12-8678-B74C-9881-F62365599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350">
              <a:extLst>
                <a:ext uri="{FF2B5EF4-FFF2-40B4-BE49-F238E27FC236}">
                  <a16:creationId xmlns:a16="http://schemas.microsoft.com/office/drawing/2014/main" id="{C5C30114-1BEB-C446-8D59-F1E5FB357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351">
              <a:extLst>
                <a:ext uri="{FF2B5EF4-FFF2-40B4-BE49-F238E27FC236}">
                  <a16:creationId xmlns:a16="http://schemas.microsoft.com/office/drawing/2014/main" id="{FBE60B4E-D8EE-EC4D-BD80-A0EFD0958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352">
              <a:extLst>
                <a:ext uri="{FF2B5EF4-FFF2-40B4-BE49-F238E27FC236}">
                  <a16:creationId xmlns:a16="http://schemas.microsoft.com/office/drawing/2014/main" id="{52BA7245-2756-FA49-805B-FE91114A9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353">
              <a:extLst>
                <a:ext uri="{FF2B5EF4-FFF2-40B4-BE49-F238E27FC236}">
                  <a16:creationId xmlns:a16="http://schemas.microsoft.com/office/drawing/2014/main" id="{66803477-D1AA-3145-A563-7DC4C95F5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354">
              <a:extLst>
                <a:ext uri="{FF2B5EF4-FFF2-40B4-BE49-F238E27FC236}">
                  <a16:creationId xmlns:a16="http://schemas.microsoft.com/office/drawing/2014/main" id="{00517744-30EC-D949-A938-A4FBBC48C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355">
              <a:extLst>
                <a:ext uri="{FF2B5EF4-FFF2-40B4-BE49-F238E27FC236}">
                  <a16:creationId xmlns:a16="http://schemas.microsoft.com/office/drawing/2014/main" id="{A4238CCF-136A-BC44-BA67-EA80E1E67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356">
              <a:extLst>
                <a:ext uri="{FF2B5EF4-FFF2-40B4-BE49-F238E27FC236}">
                  <a16:creationId xmlns:a16="http://schemas.microsoft.com/office/drawing/2014/main" id="{D05E8A5B-5574-8B40-B0D2-21A51FD6B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357">
              <a:extLst>
                <a:ext uri="{FF2B5EF4-FFF2-40B4-BE49-F238E27FC236}">
                  <a16:creationId xmlns:a16="http://schemas.microsoft.com/office/drawing/2014/main" id="{5F3614D8-E0E5-9142-8727-F91D894A0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358">
              <a:extLst>
                <a:ext uri="{FF2B5EF4-FFF2-40B4-BE49-F238E27FC236}">
                  <a16:creationId xmlns:a16="http://schemas.microsoft.com/office/drawing/2014/main" id="{19B209EE-A34C-9F46-B69B-ACCED6CF7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359">
              <a:extLst>
                <a:ext uri="{FF2B5EF4-FFF2-40B4-BE49-F238E27FC236}">
                  <a16:creationId xmlns:a16="http://schemas.microsoft.com/office/drawing/2014/main" id="{D8D719EF-BB06-4848-8E05-0C1DD4FF0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360">
              <a:extLst>
                <a:ext uri="{FF2B5EF4-FFF2-40B4-BE49-F238E27FC236}">
                  <a16:creationId xmlns:a16="http://schemas.microsoft.com/office/drawing/2014/main" id="{569EE7D0-A414-C94E-8600-EF9C2DE3F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361">
              <a:extLst>
                <a:ext uri="{FF2B5EF4-FFF2-40B4-BE49-F238E27FC236}">
                  <a16:creationId xmlns:a16="http://schemas.microsoft.com/office/drawing/2014/main" id="{B4062C31-3B3D-F149-BC39-0180849AE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362">
              <a:extLst>
                <a:ext uri="{FF2B5EF4-FFF2-40B4-BE49-F238E27FC236}">
                  <a16:creationId xmlns:a16="http://schemas.microsoft.com/office/drawing/2014/main" id="{F3FDD8D5-FC56-4C49-AB39-C0C2C23E4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363">
              <a:extLst>
                <a:ext uri="{FF2B5EF4-FFF2-40B4-BE49-F238E27FC236}">
                  <a16:creationId xmlns:a16="http://schemas.microsoft.com/office/drawing/2014/main" id="{3456D021-9F64-B849-A594-9ED990360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364">
              <a:extLst>
                <a:ext uri="{FF2B5EF4-FFF2-40B4-BE49-F238E27FC236}">
                  <a16:creationId xmlns:a16="http://schemas.microsoft.com/office/drawing/2014/main" id="{281CE3A8-1ED7-2546-8157-F4AE445B9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365">
              <a:extLst>
                <a:ext uri="{FF2B5EF4-FFF2-40B4-BE49-F238E27FC236}">
                  <a16:creationId xmlns:a16="http://schemas.microsoft.com/office/drawing/2014/main" id="{A48960CB-4399-5C40-80FE-9878676AF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366">
              <a:extLst>
                <a:ext uri="{FF2B5EF4-FFF2-40B4-BE49-F238E27FC236}">
                  <a16:creationId xmlns:a16="http://schemas.microsoft.com/office/drawing/2014/main" id="{A4908FE4-70D2-8B46-8E8E-EB5CE07EB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367">
              <a:extLst>
                <a:ext uri="{FF2B5EF4-FFF2-40B4-BE49-F238E27FC236}">
                  <a16:creationId xmlns:a16="http://schemas.microsoft.com/office/drawing/2014/main" id="{02D37B36-6BED-B940-B850-B2AA28DA0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368">
              <a:extLst>
                <a:ext uri="{FF2B5EF4-FFF2-40B4-BE49-F238E27FC236}">
                  <a16:creationId xmlns:a16="http://schemas.microsoft.com/office/drawing/2014/main" id="{CE867CCB-2C20-0740-ABFE-42EB45DC6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369">
              <a:extLst>
                <a:ext uri="{FF2B5EF4-FFF2-40B4-BE49-F238E27FC236}">
                  <a16:creationId xmlns:a16="http://schemas.microsoft.com/office/drawing/2014/main" id="{DA26008A-9D39-F94D-B70B-7580394B4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370">
              <a:extLst>
                <a:ext uri="{FF2B5EF4-FFF2-40B4-BE49-F238E27FC236}">
                  <a16:creationId xmlns:a16="http://schemas.microsoft.com/office/drawing/2014/main" id="{511630F8-FE87-FB4D-A999-F55691F76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371">
              <a:extLst>
                <a:ext uri="{FF2B5EF4-FFF2-40B4-BE49-F238E27FC236}">
                  <a16:creationId xmlns:a16="http://schemas.microsoft.com/office/drawing/2014/main" id="{AF8C2F0D-8926-7C4D-918A-95BB86ACE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372">
              <a:extLst>
                <a:ext uri="{FF2B5EF4-FFF2-40B4-BE49-F238E27FC236}">
                  <a16:creationId xmlns:a16="http://schemas.microsoft.com/office/drawing/2014/main" id="{1AD4E29C-7366-4245-9824-934BBEB40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373">
              <a:extLst>
                <a:ext uri="{FF2B5EF4-FFF2-40B4-BE49-F238E27FC236}">
                  <a16:creationId xmlns:a16="http://schemas.microsoft.com/office/drawing/2014/main" id="{ACB53C8B-50BD-9948-8568-A2437B8EA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374">
              <a:extLst>
                <a:ext uri="{FF2B5EF4-FFF2-40B4-BE49-F238E27FC236}">
                  <a16:creationId xmlns:a16="http://schemas.microsoft.com/office/drawing/2014/main" id="{8F4A3AFB-F691-C34A-9069-AA4707FB0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375">
              <a:extLst>
                <a:ext uri="{FF2B5EF4-FFF2-40B4-BE49-F238E27FC236}">
                  <a16:creationId xmlns:a16="http://schemas.microsoft.com/office/drawing/2014/main" id="{66708159-A179-E041-80F4-59389B955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376">
              <a:extLst>
                <a:ext uri="{FF2B5EF4-FFF2-40B4-BE49-F238E27FC236}">
                  <a16:creationId xmlns:a16="http://schemas.microsoft.com/office/drawing/2014/main" id="{44CEA8A2-B528-4F41-BDC8-F2927D116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377">
              <a:extLst>
                <a:ext uri="{FF2B5EF4-FFF2-40B4-BE49-F238E27FC236}">
                  <a16:creationId xmlns:a16="http://schemas.microsoft.com/office/drawing/2014/main" id="{0E16D9CB-0E62-D543-BD72-E0286A85D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378">
              <a:extLst>
                <a:ext uri="{FF2B5EF4-FFF2-40B4-BE49-F238E27FC236}">
                  <a16:creationId xmlns:a16="http://schemas.microsoft.com/office/drawing/2014/main" id="{EEF069D8-A96E-AF4A-9E4D-CB24A6CB0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379">
              <a:extLst>
                <a:ext uri="{FF2B5EF4-FFF2-40B4-BE49-F238E27FC236}">
                  <a16:creationId xmlns:a16="http://schemas.microsoft.com/office/drawing/2014/main" id="{ADE60EEF-4290-0F4A-8C79-2BCEE9FBD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380">
              <a:extLst>
                <a:ext uri="{FF2B5EF4-FFF2-40B4-BE49-F238E27FC236}">
                  <a16:creationId xmlns:a16="http://schemas.microsoft.com/office/drawing/2014/main" id="{BD4C25F7-EF0C-2A46-A81B-825E6BC3F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381">
              <a:extLst>
                <a:ext uri="{FF2B5EF4-FFF2-40B4-BE49-F238E27FC236}">
                  <a16:creationId xmlns:a16="http://schemas.microsoft.com/office/drawing/2014/main" id="{9A3F9E85-CD4C-354C-9E96-26FD51501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382">
              <a:extLst>
                <a:ext uri="{FF2B5EF4-FFF2-40B4-BE49-F238E27FC236}">
                  <a16:creationId xmlns:a16="http://schemas.microsoft.com/office/drawing/2014/main" id="{BF73EE82-69BF-984D-9B73-79AF23DE1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383">
              <a:extLst>
                <a:ext uri="{FF2B5EF4-FFF2-40B4-BE49-F238E27FC236}">
                  <a16:creationId xmlns:a16="http://schemas.microsoft.com/office/drawing/2014/main" id="{707F688B-104E-1140-A1AD-8496AD78A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384">
              <a:extLst>
                <a:ext uri="{FF2B5EF4-FFF2-40B4-BE49-F238E27FC236}">
                  <a16:creationId xmlns:a16="http://schemas.microsoft.com/office/drawing/2014/main" id="{9C3711D5-BCC2-0949-87DA-6489F1C8E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385">
              <a:extLst>
                <a:ext uri="{FF2B5EF4-FFF2-40B4-BE49-F238E27FC236}">
                  <a16:creationId xmlns:a16="http://schemas.microsoft.com/office/drawing/2014/main" id="{46F91345-17C5-A244-9AE7-2525C4452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386">
              <a:extLst>
                <a:ext uri="{FF2B5EF4-FFF2-40B4-BE49-F238E27FC236}">
                  <a16:creationId xmlns:a16="http://schemas.microsoft.com/office/drawing/2014/main" id="{13AE6A87-6C47-2A4E-86D5-726AE6712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387">
              <a:extLst>
                <a:ext uri="{FF2B5EF4-FFF2-40B4-BE49-F238E27FC236}">
                  <a16:creationId xmlns:a16="http://schemas.microsoft.com/office/drawing/2014/main" id="{5301348A-9DEC-C449-81B6-EC4A1020D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388">
              <a:extLst>
                <a:ext uri="{FF2B5EF4-FFF2-40B4-BE49-F238E27FC236}">
                  <a16:creationId xmlns:a16="http://schemas.microsoft.com/office/drawing/2014/main" id="{5C99081F-86BD-AE4C-B702-9365C9959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389">
              <a:extLst>
                <a:ext uri="{FF2B5EF4-FFF2-40B4-BE49-F238E27FC236}">
                  <a16:creationId xmlns:a16="http://schemas.microsoft.com/office/drawing/2014/main" id="{23CA76C3-0992-DB40-BF2D-F0F85BC95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390">
              <a:extLst>
                <a:ext uri="{FF2B5EF4-FFF2-40B4-BE49-F238E27FC236}">
                  <a16:creationId xmlns:a16="http://schemas.microsoft.com/office/drawing/2014/main" id="{6357206F-38A4-6B43-8F57-CF1006F4E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391">
              <a:extLst>
                <a:ext uri="{FF2B5EF4-FFF2-40B4-BE49-F238E27FC236}">
                  <a16:creationId xmlns:a16="http://schemas.microsoft.com/office/drawing/2014/main" id="{C85CDE23-5E67-7A4E-80E6-AC175CA5E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392">
              <a:extLst>
                <a:ext uri="{FF2B5EF4-FFF2-40B4-BE49-F238E27FC236}">
                  <a16:creationId xmlns:a16="http://schemas.microsoft.com/office/drawing/2014/main" id="{0517A647-A3C2-7A44-9DB8-285F1BBE7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393">
              <a:extLst>
                <a:ext uri="{FF2B5EF4-FFF2-40B4-BE49-F238E27FC236}">
                  <a16:creationId xmlns:a16="http://schemas.microsoft.com/office/drawing/2014/main" id="{14079A22-70F1-F64D-AEEE-1CC0E9660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394">
              <a:extLst>
                <a:ext uri="{FF2B5EF4-FFF2-40B4-BE49-F238E27FC236}">
                  <a16:creationId xmlns:a16="http://schemas.microsoft.com/office/drawing/2014/main" id="{F83EF65B-A58B-B74F-874F-661DFCDF1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395">
              <a:extLst>
                <a:ext uri="{FF2B5EF4-FFF2-40B4-BE49-F238E27FC236}">
                  <a16:creationId xmlns:a16="http://schemas.microsoft.com/office/drawing/2014/main" id="{A5346B23-A21A-254C-B4C0-2A7B4340F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396">
              <a:extLst>
                <a:ext uri="{FF2B5EF4-FFF2-40B4-BE49-F238E27FC236}">
                  <a16:creationId xmlns:a16="http://schemas.microsoft.com/office/drawing/2014/main" id="{1BEEE5CD-3CAA-AD4D-B8DA-08EF04EEF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397">
              <a:extLst>
                <a:ext uri="{FF2B5EF4-FFF2-40B4-BE49-F238E27FC236}">
                  <a16:creationId xmlns:a16="http://schemas.microsoft.com/office/drawing/2014/main" id="{026D2CCE-3DB1-DB4D-BFD2-658569CC7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398">
              <a:extLst>
                <a:ext uri="{FF2B5EF4-FFF2-40B4-BE49-F238E27FC236}">
                  <a16:creationId xmlns:a16="http://schemas.microsoft.com/office/drawing/2014/main" id="{0055046B-3413-D94C-BB5E-BAC979FE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399">
              <a:extLst>
                <a:ext uri="{FF2B5EF4-FFF2-40B4-BE49-F238E27FC236}">
                  <a16:creationId xmlns:a16="http://schemas.microsoft.com/office/drawing/2014/main" id="{52FCE1FC-31D3-954B-993B-C66A4465E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400">
              <a:extLst>
                <a:ext uri="{FF2B5EF4-FFF2-40B4-BE49-F238E27FC236}">
                  <a16:creationId xmlns:a16="http://schemas.microsoft.com/office/drawing/2014/main" id="{FB3F9A28-AA70-814F-9102-B9B0128EA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401">
              <a:extLst>
                <a:ext uri="{FF2B5EF4-FFF2-40B4-BE49-F238E27FC236}">
                  <a16:creationId xmlns:a16="http://schemas.microsoft.com/office/drawing/2014/main" id="{BC80CDE2-5E23-5849-B3DD-FCB982AE1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8" name="Group 418">
            <a:extLst>
              <a:ext uri="{FF2B5EF4-FFF2-40B4-BE49-F238E27FC236}">
                <a16:creationId xmlns:a16="http://schemas.microsoft.com/office/drawing/2014/main" id="{57846362-0EEB-D646-982F-07351D373DE3}"/>
              </a:ext>
            </a:extLst>
          </p:cNvPr>
          <p:cNvGrpSpPr>
            <a:grpSpLocks/>
          </p:cNvGrpSpPr>
          <p:nvPr/>
        </p:nvGrpSpPr>
        <p:grpSpPr bwMode="auto">
          <a:xfrm>
            <a:off x="8151477" y="3398665"/>
            <a:ext cx="1236486" cy="1097122"/>
            <a:chOff x="5007" y="2137"/>
            <a:chExt cx="401" cy="398"/>
          </a:xfrm>
        </p:grpSpPr>
        <p:grpSp>
          <p:nvGrpSpPr>
            <p:cNvPr id="429" name="Group 419">
              <a:extLst>
                <a:ext uri="{FF2B5EF4-FFF2-40B4-BE49-F238E27FC236}">
                  <a16:creationId xmlns:a16="http://schemas.microsoft.com/office/drawing/2014/main" id="{01D59AE6-584C-9041-B3AF-41AD2866B4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431" name="Freeform 420">
                <a:extLst>
                  <a:ext uri="{FF2B5EF4-FFF2-40B4-BE49-F238E27FC236}">
                    <a16:creationId xmlns:a16="http://schemas.microsoft.com/office/drawing/2014/main" id="{79B13E59-FD99-1E49-B683-45350A67E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5 h 817"/>
                  <a:gd name="T2" fmla="*/ 3 w 630"/>
                  <a:gd name="T3" fmla="*/ 6 h 817"/>
                  <a:gd name="T4" fmla="*/ 4 w 630"/>
                  <a:gd name="T5" fmla="*/ 7 h 817"/>
                  <a:gd name="T6" fmla="*/ 5 w 630"/>
                  <a:gd name="T7" fmla="*/ 12 h 817"/>
                  <a:gd name="T8" fmla="*/ 4 w 630"/>
                  <a:gd name="T9" fmla="*/ 13 h 817"/>
                  <a:gd name="T10" fmla="*/ 6 w 630"/>
                  <a:gd name="T11" fmla="*/ 13 h 817"/>
                  <a:gd name="T12" fmla="*/ 5 w 630"/>
                  <a:gd name="T13" fmla="*/ 13 h 817"/>
                  <a:gd name="T14" fmla="*/ 5 w 630"/>
                  <a:gd name="T15" fmla="*/ 11 h 817"/>
                  <a:gd name="T16" fmla="*/ 6 w 630"/>
                  <a:gd name="T17" fmla="*/ 9 h 817"/>
                  <a:gd name="T18" fmla="*/ 7 w 630"/>
                  <a:gd name="T19" fmla="*/ 8 h 817"/>
                  <a:gd name="T20" fmla="*/ 9 w 630"/>
                  <a:gd name="T21" fmla="*/ 7 h 817"/>
                  <a:gd name="T22" fmla="*/ 10 w 630"/>
                  <a:gd name="T23" fmla="*/ 7 h 817"/>
                  <a:gd name="T24" fmla="*/ 8 w 630"/>
                  <a:gd name="T25" fmla="*/ 7 h 817"/>
                  <a:gd name="T26" fmla="*/ 9 w 630"/>
                  <a:gd name="T27" fmla="*/ 6 h 817"/>
                  <a:gd name="T28" fmla="*/ 9 w 630"/>
                  <a:gd name="T29" fmla="*/ 6 h 817"/>
                  <a:gd name="T30" fmla="*/ 8 w 630"/>
                  <a:gd name="T31" fmla="*/ 7 h 817"/>
                  <a:gd name="T32" fmla="*/ 6 w 630"/>
                  <a:gd name="T33" fmla="*/ 8 h 817"/>
                  <a:gd name="T34" fmla="*/ 5 w 630"/>
                  <a:gd name="T35" fmla="*/ 10 h 817"/>
                  <a:gd name="T36" fmla="*/ 6 w 630"/>
                  <a:gd name="T37" fmla="*/ 8 h 817"/>
                  <a:gd name="T38" fmla="*/ 7 w 630"/>
                  <a:gd name="T39" fmla="*/ 7 h 817"/>
                  <a:gd name="T40" fmla="*/ 6 w 630"/>
                  <a:gd name="T41" fmla="*/ 7 h 817"/>
                  <a:gd name="T42" fmla="*/ 6 w 630"/>
                  <a:gd name="T43" fmla="*/ 6 h 817"/>
                  <a:gd name="T44" fmla="*/ 7 w 630"/>
                  <a:gd name="T45" fmla="*/ 5 h 817"/>
                  <a:gd name="T46" fmla="*/ 8 w 630"/>
                  <a:gd name="T47" fmla="*/ 4 h 817"/>
                  <a:gd name="T48" fmla="*/ 8 w 630"/>
                  <a:gd name="T49" fmla="*/ 4 h 817"/>
                  <a:gd name="T50" fmla="*/ 7 w 630"/>
                  <a:gd name="T51" fmla="*/ 4 h 817"/>
                  <a:gd name="T52" fmla="*/ 7 w 630"/>
                  <a:gd name="T53" fmla="*/ 3 h 817"/>
                  <a:gd name="T54" fmla="*/ 7 w 630"/>
                  <a:gd name="T55" fmla="*/ 1 h 817"/>
                  <a:gd name="T56" fmla="*/ 6 w 630"/>
                  <a:gd name="T57" fmla="*/ 2 h 817"/>
                  <a:gd name="T58" fmla="*/ 6 w 630"/>
                  <a:gd name="T59" fmla="*/ 2 h 817"/>
                  <a:gd name="T60" fmla="*/ 6 w 630"/>
                  <a:gd name="T61" fmla="*/ 2 h 817"/>
                  <a:gd name="T62" fmla="*/ 6 w 630"/>
                  <a:gd name="T63" fmla="*/ 3 h 817"/>
                  <a:gd name="T64" fmla="*/ 7 w 630"/>
                  <a:gd name="T65" fmla="*/ 4 h 817"/>
                  <a:gd name="T66" fmla="*/ 6 w 630"/>
                  <a:gd name="T67" fmla="*/ 7 h 817"/>
                  <a:gd name="T68" fmla="*/ 5 w 630"/>
                  <a:gd name="T69" fmla="*/ 8 h 817"/>
                  <a:gd name="T70" fmla="*/ 6 w 630"/>
                  <a:gd name="T71" fmla="*/ 4 h 817"/>
                  <a:gd name="T72" fmla="*/ 6 w 630"/>
                  <a:gd name="T73" fmla="*/ 4 h 817"/>
                  <a:gd name="T74" fmla="*/ 5 w 630"/>
                  <a:gd name="T75" fmla="*/ 5 h 817"/>
                  <a:gd name="T76" fmla="*/ 5 w 630"/>
                  <a:gd name="T77" fmla="*/ 2 h 817"/>
                  <a:gd name="T78" fmla="*/ 5 w 630"/>
                  <a:gd name="T79" fmla="*/ 3 h 817"/>
                  <a:gd name="T80" fmla="*/ 4 w 630"/>
                  <a:gd name="T81" fmla="*/ 1 h 817"/>
                  <a:gd name="T82" fmla="*/ 4 w 630"/>
                  <a:gd name="T83" fmla="*/ 2 h 817"/>
                  <a:gd name="T84" fmla="*/ 5 w 630"/>
                  <a:gd name="T85" fmla="*/ 4 h 817"/>
                  <a:gd name="T86" fmla="*/ 5 w 630"/>
                  <a:gd name="T87" fmla="*/ 8 h 817"/>
                  <a:gd name="T88" fmla="*/ 4 w 630"/>
                  <a:gd name="T89" fmla="*/ 6 h 817"/>
                  <a:gd name="T90" fmla="*/ 3 w 630"/>
                  <a:gd name="T91" fmla="*/ 5 h 817"/>
                  <a:gd name="T92" fmla="*/ 3 w 630"/>
                  <a:gd name="T93" fmla="*/ 4 h 817"/>
                  <a:gd name="T94" fmla="*/ 3 w 630"/>
                  <a:gd name="T95" fmla="*/ 6 h 817"/>
                  <a:gd name="T96" fmla="*/ 3 w 630"/>
                  <a:gd name="T97" fmla="*/ 6 h 817"/>
                  <a:gd name="T98" fmla="*/ 3 w 630"/>
                  <a:gd name="T99" fmla="*/ 5 h 817"/>
                  <a:gd name="T100" fmla="*/ 1 w 630"/>
                  <a:gd name="T101" fmla="*/ 4 h 817"/>
                  <a:gd name="T102" fmla="*/ 1 w 630"/>
                  <a:gd name="T103" fmla="*/ 4 h 817"/>
                  <a:gd name="T104" fmla="*/ 2 w 630"/>
                  <a:gd name="T105" fmla="*/ 5 h 817"/>
                  <a:gd name="T106" fmla="*/ 1 w 630"/>
                  <a:gd name="T107" fmla="*/ 5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421">
                <a:extLst>
                  <a:ext uri="{FF2B5EF4-FFF2-40B4-BE49-F238E27FC236}">
                    <a16:creationId xmlns:a16="http://schemas.microsoft.com/office/drawing/2014/main" id="{35B2840D-8E77-1149-A39F-0708998EF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8 w 865"/>
                  <a:gd name="T1" fmla="*/ 1 h 706"/>
                  <a:gd name="T2" fmla="*/ 9 w 865"/>
                  <a:gd name="T3" fmla="*/ 1 h 706"/>
                  <a:gd name="T4" fmla="*/ 9 w 865"/>
                  <a:gd name="T5" fmla="*/ 3 h 706"/>
                  <a:gd name="T6" fmla="*/ 9 w 865"/>
                  <a:gd name="T7" fmla="*/ 4 h 706"/>
                  <a:gd name="T8" fmla="*/ 10 w 865"/>
                  <a:gd name="T9" fmla="*/ 3 h 706"/>
                  <a:gd name="T10" fmla="*/ 11 w 865"/>
                  <a:gd name="T11" fmla="*/ 4 h 706"/>
                  <a:gd name="T12" fmla="*/ 11 w 865"/>
                  <a:gd name="T13" fmla="*/ 5 h 706"/>
                  <a:gd name="T14" fmla="*/ 10 w 865"/>
                  <a:gd name="T15" fmla="*/ 7 h 706"/>
                  <a:gd name="T16" fmla="*/ 9 w 865"/>
                  <a:gd name="T17" fmla="*/ 6 h 706"/>
                  <a:gd name="T18" fmla="*/ 9 w 865"/>
                  <a:gd name="T19" fmla="*/ 6 h 706"/>
                  <a:gd name="T20" fmla="*/ 8 w 865"/>
                  <a:gd name="T21" fmla="*/ 6 h 706"/>
                  <a:gd name="T22" fmla="*/ 8 w 865"/>
                  <a:gd name="T23" fmla="*/ 6 h 706"/>
                  <a:gd name="T24" fmla="*/ 7 w 865"/>
                  <a:gd name="T25" fmla="*/ 7 h 706"/>
                  <a:gd name="T26" fmla="*/ 7 w 865"/>
                  <a:gd name="T27" fmla="*/ 7 h 706"/>
                  <a:gd name="T28" fmla="*/ 7 w 865"/>
                  <a:gd name="T29" fmla="*/ 7 h 706"/>
                  <a:gd name="T30" fmla="*/ 7 w 865"/>
                  <a:gd name="T31" fmla="*/ 7 h 706"/>
                  <a:gd name="T32" fmla="*/ 8 w 865"/>
                  <a:gd name="T33" fmla="*/ 8 h 706"/>
                  <a:gd name="T34" fmla="*/ 9 w 865"/>
                  <a:gd name="T35" fmla="*/ 8 h 706"/>
                  <a:gd name="T36" fmla="*/ 9 w 865"/>
                  <a:gd name="T37" fmla="*/ 7 h 706"/>
                  <a:gd name="T38" fmla="*/ 10 w 865"/>
                  <a:gd name="T39" fmla="*/ 7 h 706"/>
                  <a:gd name="T40" fmla="*/ 10 w 865"/>
                  <a:gd name="T41" fmla="*/ 7 h 706"/>
                  <a:gd name="T42" fmla="*/ 11 w 865"/>
                  <a:gd name="T43" fmla="*/ 6 h 706"/>
                  <a:gd name="T44" fmla="*/ 12 w 865"/>
                  <a:gd name="T45" fmla="*/ 7 h 706"/>
                  <a:gd name="T46" fmla="*/ 12 w 865"/>
                  <a:gd name="T47" fmla="*/ 8 h 706"/>
                  <a:gd name="T48" fmla="*/ 12 w 865"/>
                  <a:gd name="T49" fmla="*/ 8 h 706"/>
                  <a:gd name="T50" fmla="*/ 13 w 865"/>
                  <a:gd name="T51" fmla="*/ 7 h 706"/>
                  <a:gd name="T52" fmla="*/ 13 w 865"/>
                  <a:gd name="T53" fmla="*/ 7 h 706"/>
                  <a:gd name="T54" fmla="*/ 14 w 865"/>
                  <a:gd name="T55" fmla="*/ 8 h 706"/>
                  <a:gd name="T56" fmla="*/ 13 w 865"/>
                  <a:gd name="T57" fmla="*/ 10 h 706"/>
                  <a:gd name="T58" fmla="*/ 12 w 865"/>
                  <a:gd name="T59" fmla="*/ 11 h 706"/>
                  <a:gd name="T60" fmla="*/ 10 w 865"/>
                  <a:gd name="T61" fmla="*/ 11 h 706"/>
                  <a:gd name="T62" fmla="*/ 10 w 865"/>
                  <a:gd name="T63" fmla="*/ 11 h 706"/>
                  <a:gd name="T64" fmla="*/ 10 w 865"/>
                  <a:gd name="T65" fmla="*/ 10 h 706"/>
                  <a:gd name="T66" fmla="*/ 10 w 865"/>
                  <a:gd name="T67" fmla="*/ 9 h 706"/>
                  <a:gd name="T68" fmla="*/ 10 w 865"/>
                  <a:gd name="T69" fmla="*/ 9 h 706"/>
                  <a:gd name="T70" fmla="*/ 9 w 865"/>
                  <a:gd name="T71" fmla="*/ 10 h 706"/>
                  <a:gd name="T72" fmla="*/ 8 w 865"/>
                  <a:gd name="T73" fmla="*/ 10 h 706"/>
                  <a:gd name="T74" fmla="*/ 7 w 865"/>
                  <a:gd name="T75" fmla="*/ 10 h 706"/>
                  <a:gd name="T76" fmla="*/ 6 w 865"/>
                  <a:gd name="T77" fmla="*/ 10 h 706"/>
                  <a:gd name="T78" fmla="*/ 6 w 865"/>
                  <a:gd name="T79" fmla="*/ 10 h 706"/>
                  <a:gd name="T80" fmla="*/ 6 w 865"/>
                  <a:gd name="T81" fmla="*/ 11 h 706"/>
                  <a:gd name="T82" fmla="*/ 4 w 865"/>
                  <a:gd name="T83" fmla="*/ 11 h 706"/>
                  <a:gd name="T84" fmla="*/ 3 w 865"/>
                  <a:gd name="T85" fmla="*/ 10 h 706"/>
                  <a:gd name="T86" fmla="*/ 3 w 865"/>
                  <a:gd name="T87" fmla="*/ 10 h 706"/>
                  <a:gd name="T88" fmla="*/ 3 w 865"/>
                  <a:gd name="T89" fmla="*/ 9 h 706"/>
                  <a:gd name="T90" fmla="*/ 2 w 865"/>
                  <a:gd name="T91" fmla="*/ 9 h 706"/>
                  <a:gd name="T92" fmla="*/ 1 w 865"/>
                  <a:gd name="T93" fmla="*/ 8 h 706"/>
                  <a:gd name="T94" fmla="*/ 1 w 865"/>
                  <a:gd name="T95" fmla="*/ 7 h 706"/>
                  <a:gd name="T96" fmla="*/ 1 w 865"/>
                  <a:gd name="T97" fmla="*/ 6 h 706"/>
                  <a:gd name="T98" fmla="*/ 2 w 865"/>
                  <a:gd name="T99" fmla="*/ 5 h 706"/>
                  <a:gd name="T100" fmla="*/ 3 w 865"/>
                  <a:gd name="T101" fmla="*/ 4 h 706"/>
                  <a:gd name="T102" fmla="*/ 4 w 865"/>
                  <a:gd name="T103" fmla="*/ 5 h 706"/>
                  <a:gd name="T104" fmla="*/ 4 w 865"/>
                  <a:gd name="T105" fmla="*/ 6 h 706"/>
                  <a:gd name="T106" fmla="*/ 5 w 865"/>
                  <a:gd name="T107" fmla="*/ 6 h 706"/>
                  <a:gd name="T108" fmla="*/ 5 w 865"/>
                  <a:gd name="T109" fmla="*/ 6 h 706"/>
                  <a:gd name="T110" fmla="*/ 4 w 865"/>
                  <a:gd name="T111" fmla="*/ 4 h 706"/>
                  <a:gd name="T112" fmla="*/ 6 w 865"/>
                  <a:gd name="T113" fmla="*/ 2 h 706"/>
                  <a:gd name="T114" fmla="*/ 6 w 865"/>
                  <a:gd name="T115" fmla="*/ 1 h 706"/>
                  <a:gd name="T116" fmla="*/ 7 w 865"/>
                  <a:gd name="T117" fmla="*/ 3 h 706"/>
                  <a:gd name="T118" fmla="*/ 7 w 865"/>
                  <a:gd name="T119" fmla="*/ 3 h 706"/>
                  <a:gd name="T120" fmla="*/ 7 w 865"/>
                  <a:gd name="T121" fmla="*/ 2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422">
                <a:extLst>
                  <a:ext uri="{FF2B5EF4-FFF2-40B4-BE49-F238E27FC236}">
                    <a16:creationId xmlns:a16="http://schemas.microsoft.com/office/drawing/2014/main" id="{6394DC5D-9D2C-F946-B7A6-541E70209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1 w 347"/>
                  <a:gd name="T1" fmla="*/ 1 h 262"/>
                  <a:gd name="T2" fmla="*/ 2 w 347"/>
                  <a:gd name="T3" fmla="*/ 2 h 262"/>
                  <a:gd name="T4" fmla="*/ 2 w 347"/>
                  <a:gd name="T5" fmla="*/ 2 h 262"/>
                  <a:gd name="T6" fmla="*/ 2 w 347"/>
                  <a:gd name="T7" fmla="*/ 3 h 262"/>
                  <a:gd name="T8" fmla="*/ 2 w 347"/>
                  <a:gd name="T9" fmla="*/ 3 h 262"/>
                  <a:gd name="T10" fmla="*/ 2 w 347"/>
                  <a:gd name="T11" fmla="*/ 3 h 262"/>
                  <a:gd name="T12" fmla="*/ 2 w 347"/>
                  <a:gd name="T13" fmla="*/ 3 h 262"/>
                  <a:gd name="T14" fmla="*/ 1 w 347"/>
                  <a:gd name="T15" fmla="*/ 2 h 262"/>
                  <a:gd name="T16" fmla="*/ 1 w 347"/>
                  <a:gd name="T17" fmla="*/ 2 h 262"/>
                  <a:gd name="T18" fmla="*/ 1 w 347"/>
                  <a:gd name="T19" fmla="*/ 2 h 262"/>
                  <a:gd name="T20" fmla="*/ 0 w 347"/>
                  <a:gd name="T21" fmla="*/ 2 h 262"/>
                  <a:gd name="T22" fmla="*/ 0 w 347"/>
                  <a:gd name="T23" fmla="*/ 2 h 262"/>
                  <a:gd name="T24" fmla="*/ 0 w 347"/>
                  <a:gd name="T25" fmla="*/ 2 h 262"/>
                  <a:gd name="T26" fmla="*/ 0 w 347"/>
                  <a:gd name="T27" fmla="*/ 2 h 262"/>
                  <a:gd name="T28" fmla="*/ 1 w 347"/>
                  <a:gd name="T29" fmla="*/ 3 h 262"/>
                  <a:gd name="T30" fmla="*/ 2 w 347"/>
                  <a:gd name="T31" fmla="*/ 3 h 262"/>
                  <a:gd name="T32" fmla="*/ 2 w 347"/>
                  <a:gd name="T33" fmla="*/ 3 h 262"/>
                  <a:gd name="T34" fmla="*/ 2 w 347"/>
                  <a:gd name="T35" fmla="*/ 4 h 262"/>
                  <a:gd name="T36" fmla="*/ 2 w 347"/>
                  <a:gd name="T37" fmla="*/ 4 h 262"/>
                  <a:gd name="T38" fmla="*/ 2 w 347"/>
                  <a:gd name="T39" fmla="*/ 5 h 262"/>
                  <a:gd name="T40" fmla="*/ 2 w 347"/>
                  <a:gd name="T41" fmla="*/ 5 h 262"/>
                  <a:gd name="T42" fmla="*/ 2 w 347"/>
                  <a:gd name="T43" fmla="*/ 5 h 262"/>
                  <a:gd name="T44" fmla="*/ 2 w 347"/>
                  <a:gd name="T45" fmla="*/ 5 h 262"/>
                  <a:gd name="T46" fmla="*/ 2 w 347"/>
                  <a:gd name="T47" fmla="*/ 5 h 262"/>
                  <a:gd name="T48" fmla="*/ 3 w 347"/>
                  <a:gd name="T49" fmla="*/ 5 h 262"/>
                  <a:gd name="T50" fmla="*/ 3 w 347"/>
                  <a:gd name="T51" fmla="*/ 5 h 262"/>
                  <a:gd name="T52" fmla="*/ 3 w 347"/>
                  <a:gd name="T53" fmla="*/ 4 h 262"/>
                  <a:gd name="T54" fmla="*/ 3 w 347"/>
                  <a:gd name="T55" fmla="*/ 4 h 262"/>
                  <a:gd name="T56" fmla="*/ 3 w 347"/>
                  <a:gd name="T57" fmla="*/ 3 h 262"/>
                  <a:gd name="T58" fmla="*/ 3 w 347"/>
                  <a:gd name="T59" fmla="*/ 3 h 262"/>
                  <a:gd name="T60" fmla="*/ 4 w 347"/>
                  <a:gd name="T61" fmla="*/ 2 h 262"/>
                  <a:gd name="T62" fmla="*/ 4 w 347"/>
                  <a:gd name="T63" fmla="*/ 2 h 262"/>
                  <a:gd name="T64" fmla="*/ 4 w 347"/>
                  <a:gd name="T65" fmla="*/ 2 h 262"/>
                  <a:gd name="T66" fmla="*/ 4 w 347"/>
                  <a:gd name="T67" fmla="*/ 2 h 262"/>
                  <a:gd name="T68" fmla="*/ 4 w 347"/>
                  <a:gd name="T69" fmla="*/ 2 h 262"/>
                  <a:gd name="T70" fmla="*/ 5 w 347"/>
                  <a:gd name="T71" fmla="*/ 2 h 262"/>
                  <a:gd name="T72" fmla="*/ 5 w 347"/>
                  <a:gd name="T73" fmla="*/ 2 h 262"/>
                  <a:gd name="T74" fmla="*/ 4 w 347"/>
                  <a:gd name="T75" fmla="*/ 2 h 262"/>
                  <a:gd name="T76" fmla="*/ 4 w 347"/>
                  <a:gd name="T77" fmla="*/ 2 h 262"/>
                  <a:gd name="T78" fmla="*/ 3 w 347"/>
                  <a:gd name="T79" fmla="*/ 2 h 262"/>
                  <a:gd name="T80" fmla="*/ 3 w 347"/>
                  <a:gd name="T81" fmla="*/ 3 h 262"/>
                  <a:gd name="T82" fmla="*/ 3 w 347"/>
                  <a:gd name="T83" fmla="*/ 3 h 262"/>
                  <a:gd name="T84" fmla="*/ 2 w 347"/>
                  <a:gd name="T85" fmla="*/ 2 h 262"/>
                  <a:gd name="T86" fmla="*/ 2 w 347"/>
                  <a:gd name="T87" fmla="*/ 2 h 262"/>
                  <a:gd name="T88" fmla="*/ 3 w 347"/>
                  <a:gd name="T89" fmla="*/ 1 h 262"/>
                  <a:gd name="T90" fmla="*/ 3 w 347"/>
                  <a:gd name="T91" fmla="*/ 1 h 262"/>
                  <a:gd name="T92" fmla="*/ 3 w 347"/>
                  <a:gd name="T93" fmla="*/ 1 h 262"/>
                  <a:gd name="T94" fmla="*/ 2 w 347"/>
                  <a:gd name="T95" fmla="*/ 2 h 262"/>
                  <a:gd name="T96" fmla="*/ 2 w 347"/>
                  <a:gd name="T97" fmla="*/ 1 h 262"/>
                  <a:gd name="T98" fmla="*/ 2 w 347"/>
                  <a:gd name="T99" fmla="*/ 1 h 262"/>
                  <a:gd name="T100" fmla="*/ 2 w 347"/>
                  <a:gd name="T101" fmla="*/ 1 h 262"/>
                  <a:gd name="T102" fmla="*/ 2 w 347"/>
                  <a:gd name="T103" fmla="*/ 2 h 262"/>
                  <a:gd name="T104" fmla="*/ 2 w 347"/>
                  <a:gd name="T105" fmla="*/ 2 h 262"/>
                  <a:gd name="T106" fmla="*/ 2 w 347"/>
                  <a:gd name="T107" fmla="*/ 2 h 262"/>
                  <a:gd name="T108" fmla="*/ 1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423">
                <a:extLst>
                  <a:ext uri="{FF2B5EF4-FFF2-40B4-BE49-F238E27FC236}">
                    <a16:creationId xmlns:a16="http://schemas.microsoft.com/office/drawing/2014/main" id="{F9510F6A-324A-9648-8DD2-4C5B62738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4 w 544"/>
                  <a:gd name="T1" fmla="*/ 3 h 298"/>
                  <a:gd name="T2" fmla="*/ 4 w 544"/>
                  <a:gd name="T3" fmla="*/ 3 h 298"/>
                  <a:gd name="T4" fmla="*/ 4 w 544"/>
                  <a:gd name="T5" fmla="*/ 4 h 298"/>
                  <a:gd name="T6" fmla="*/ 4 w 544"/>
                  <a:gd name="T7" fmla="*/ 4 h 298"/>
                  <a:gd name="T8" fmla="*/ 4 w 544"/>
                  <a:gd name="T9" fmla="*/ 5 h 298"/>
                  <a:gd name="T10" fmla="*/ 4 w 544"/>
                  <a:gd name="T11" fmla="*/ 5 h 298"/>
                  <a:gd name="T12" fmla="*/ 3 w 544"/>
                  <a:gd name="T13" fmla="*/ 5 h 298"/>
                  <a:gd name="T14" fmla="*/ 3 w 544"/>
                  <a:gd name="T15" fmla="*/ 5 h 298"/>
                  <a:gd name="T16" fmla="*/ 2 w 544"/>
                  <a:gd name="T17" fmla="*/ 5 h 298"/>
                  <a:gd name="T18" fmla="*/ 1 w 544"/>
                  <a:gd name="T19" fmla="*/ 5 h 298"/>
                  <a:gd name="T20" fmla="*/ 1 w 544"/>
                  <a:gd name="T21" fmla="*/ 4 h 298"/>
                  <a:gd name="T22" fmla="*/ 1 w 544"/>
                  <a:gd name="T23" fmla="*/ 4 h 298"/>
                  <a:gd name="T24" fmla="*/ 1 w 544"/>
                  <a:gd name="T25" fmla="*/ 3 h 298"/>
                  <a:gd name="T26" fmla="*/ 1 w 544"/>
                  <a:gd name="T27" fmla="*/ 3 h 298"/>
                  <a:gd name="T28" fmla="*/ 2 w 544"/>
                  <a:gd name="T29" fmla="*/ 3 h 298"/>
                  <a:gd name="T30" fmla="*/ 2 w 544"/>
                  <a:gd name="T31" fmla="*/ 3 h 298"/>
                  <a:gd name="T32" fmla="*/ 3 w 544"/>
                  <a:gd name="T33" fmla="*/ 3 h 298"/>
                  <a:gd name="T34" fmla="*/ 3 w 544"/>
                  <a:gd name="T35" fmla="*/ 3 h 298"/>
                  <a:gd name="T36" fmla="*/ 3 w 544"/>
                  <a:gd name="T37" fmla="*/ 3 h 298"/>
                  <a:gd name="T38" fmla="*/ 3 w 544"/>
                  <a:gd name="T39" fmla="*/ 3 h 298"/>
                  <a:gd name="T40" fmla="*/ 3 w 544"/>
                  <a:gd name="T41" fmla="*/ 3 h 298"/>
                  <a:gd name="T42" fmla="*/ 4 w 544"/>
                  <a:gd name="T43" fmla="*/ 3 h 298"/>
                  <a:gd name="T44" fmla="*/ 3 w 544"/>
                  <a:gd name="T45" fmla="*/ 2 h 298"/>
                  <a:gd name="T46" fmla="*/ 3 w 544"/>
                  <a:gd name="T47" fmla="*/ 2 h 298"/>
                  <a:gd name="T48" fmla="*/ 4 w 544"/>
                  <a:gd name="T49" fmla="*/ 2 h 298"/>
                  <a:gd name="T50" fmla="*/ 4 w 544"/>
                  <a:gd name="T51" fmla="*/ 1 h 298"/>
                  <a:gd name="T52" fmla="*/ 4 w 544"/>
                  <a:gd name="T53" fmla="*/ 1 h 298"/>
                  <a:gd name="T54" fmla="*/ 5 w 544"/>
                  <a:gd name="T55" fmla="*/ 0 h 298"/>
                  <a:gd name="T56" fmla="*/ 6 w 544"/>
                  <a:gd name="T57" fmla="*/ 1 h 298"/>
                  <a:gd name="T58" fmla="*/ 6 w 544"/>
                  <a:gd name="T59" fmla="*/ 1 h 298"/>
                  <a:gd name="T60" fmla="*/ 6 w 544"/>
                  <a:gd name="T61" fmla="*/ 2 h 298"/>
                  <a:gd name="T62" fmla="*/ 7 w 544"/>
                  <a:gd name="T63" fmla="*/ 2 h 298"/>
                  <a:gd name="T64" fmla="*/ 7 w 544"/>
                  <a:gd name="T65" fmla="*/ 2 h 298"/>
                  <a:gd name="T66" fmla="*/ 7 w 544"/>
                  <a:gd name="T67" fmla="*/ 3 h 298"/>
                  <a:gd name="T68" fmla="*/ 7 w 544"/>
                  <a:gd name="T69" fmla="*/ 3 h 298"/>
                  <a:gd name="T70" fmla="*/ 7 w 544"/>
                  <a:gd name="T71" fmla="*/ 3 h 298"/>
                  <a:gd name="T72" fmla="*/ 7 w 544"/>
                  <a:gd name="T73" fmla="*/ 3 h 298"/>
                  <a:gd name="T74" fmla="*/ 8 w 544"/>
                  <a:gd name="T75" fmla="*/ 2 h 298"/>
                  <a:gd name="T76" fmla="*/ 9 w 544"/>
                  <a:gd name="T77" fmla="*/ 2 h 298"/>
                  <a:gd name="T78" fmla="*/ 9 w 544"/>
                  <a:gd name="T79" fmla="*/ 3 h 298"/>
                  <a:gd name="T80" fmla="*/ 9 w 544"/>
                  <a:gd name="T81" fmla="*/ 3 h 298"/>
                  <a:gd name="T82" fmla="*/ 9 w 544"/>
                  <a:gd name="T83" fmla="*/ 4 h 298"/>
                  <a:gd name="T84" fmla="*/ 9 w 544"/>
                  <a:gd name="T85" fmla="*/ 4 h 298"/>
                  <a:gd name="T86" fmla="*/ 8 w 544"/>
                  <a:gd name="T87" fmla="*/ 4 h 298"/>
                  <a:gd name="T88" fmla="*/ 8 w 544"/>
                  <a:gd name="T89" fmla="*/ 5 h 298"/>
                  <a:gd name="T90" fmla="*/ 7 w 544"/>
                  <a:gd name="T91" fmla="*/ 5 h 298"/>
                  <a:gd name="T92" fmla="*/ 7 w 544"/>
                  <a:gd name="T93" fmla="*/ 5 h 298"/>
                  <a:gd name="T94" fmla="*/ 6 w 544"/>
                  <a:gd name="T95" fmla="*/ 4 h 298"/>
                  <a:gd name="T96" fmla="*/ 6 w 544"/>
                  <a:gd name="T97" fmla="*/ 4 h 298"/>
                  <a:gd name="T98" fmla="*/ 6 w 544"/>
                  <a:gd name="T99" fmla="*/ 3 h 298"/>
                  <a:gd name="T100" fmla="*/ 6 w 544"/>
                  <a:gd name="T101" fmla="*/ 3 h 298"/>
                  <a:gd name="T102" fmla="*/ 5 w 544"/>
                  <a:gd name="T103" fmla="*/ 3 h 298"/>
                  <a:gd name="T104" fmla="*/ 5 w 544"/>
                  <a:gd name="T105" fmla="*/ 3 h 298"/>
                  <a:gd name="T106" fmla="*/ 5 w 544"/>
                  <a:gd name="T107" fmla="*/ 4 h 298"/>
                  <a:gd name="T108" fmla="*/ 4 w 544"/>
                  <a:gd name="T109" fmla="*/ 3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0" name="Freeform 424">
              <a:extLst>
                <a:ext uri="{FF2B5EF4-FFF2-40B4-BE49-F238E27FC236}">
                  <a16:creationId xmlns:a16="http://schemas.microsoft.com/office/drawing/2014/main" id="{66D1133F-D2BF-5C4A-937E-51FCCD915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2 w 271"/>
                <a:gd name="T1" fmla="*/ 0 h 501"/>
                <a:gd name="T2" fmla="*/ 1 w 271"/>
                <a:gd name="T3" fmla="*/ 0 h 501"/>
                <a:gd name="T4" fmla="*/ 1 w 271"/>
                <a:gd name="T5" fmla="*/ 0 h 501"/>
                <a:gd name="T6" fmla="*/ 1 w 271"/>
                <a:gd name="T7" fmla="*/ 1 h 501"/>
                <a:gd name="T8" fmla="*/ 1 w 271"/>
                <a:gd name="T9" fmla="*/ 1 h 501"/>
                <a:gd name="T10" fmla="*/ 1 w 271"/>
                <a:gd name="T11" fmla="*/ 1 h 501"/>
                <a:gd name="T12" fmla="*/ 1 w 271"/>
                <a:gd name="T13" fmla="*/ 1 h 501"/>
                <a:gd name="T14" fmla="*/ 0 w 271"/>
                <a:gd name="T15" fmla="*/ 1 h 501"/>
                <a:gd name="T16" fmla="*/ 0 w 271"/>
                <a:gd name="T17" fmla="*/ 2 h 501"/>
                <a:gd name="T18" fmla="*/ 0 w 271"/>
                <a:gd name="T19" fmla="*/ 2 h 501"/>
                <a:gd name="T20" fmla="*/ 0 w 271"/>
                <a:gd name="T21" fmla="*/ 2 h 501"/>
                <a:gd name="T22" fmla="*/ 0 w 271"/>
                <a:gd name="T23" fmla="*/ 3 h 501"/>
                <a:gd name="T24" fmla="*/ 0 w 271"/>
                <a:gd name="T25" fmla="*/ 4 h 501"/>
                <a:gd name="T26" fmla="*/ 0 w 271"/>
                <a:gd name="T27" fmla="*/ 4 h 501"/>
                <a:gd name="T28" fmla="*/ 0 w 271"/>
                <a:gd name="T29" fmla="*/ 4 h 501"/>
                <a:gd name="T30" fmla="*/ 0 w 271"/>
                <a:gd name="T31" fmla="*/ 5 h 501"/>
                <a:gd name="T32" fmla="*/ 0 w 271"/>
                <a:gd name="T33" fmla="*/ 6 h 501"/>
                <a:gd name="T34" fmla="*/ 0 w 271"/>
                <a:gd name="T35" fmla="*/ 7 h 501"/>
                <a:gd name="T36" fmla="*/ 0 w 271"/>
                <a:gd name="T37" fmla="*/ 7 h 501"/>
                <a:gd name="T38" fmla="*/ 1 w 271"/>
                <a:gd name="T39" fmla="*/ 7 h 501"/>
                <a:gd name="T40" fmla="*/ 1 w 271"/>
                <a:gd name="T41" fmla="*/ 7 h 501"/>
                <a:gd name="T42" fmla="*/ 2 w 271"/>
                <a:gd name="T43" fmla="*/ 7 h 501"/>
                <a:gd name="T44" fmla="*/ 2 w 271"/>
                <a:gd name="T45" fmla="*/ 7 h 501"/>
                <a:gd name="T46" fmla="*/ 3 w 271"/>
                <a:gd name="T47" fmla="*/ 7 h 501"/>
                <a:gd name="T48" fmla="*/ 3 w 271"/>
                <a:gd name="T49" fmla="*/ 7 h 501"/>
                <a:gd name="T50" fmla="*/ 3 w 271"/>
                <a:gd name="T51" fmla="*/ 7 h 501"/>
                <a:gd name="T52" fmla="*/ 4 w 271"/>
                <a:gd name="T53" fmla="*/ 6 h 501"/>
                <a:gd name="T54" fmla="*/ 4 w 271"/>
                <a:gd name="T55" fmla="*/ 5 h 501"/>
                <a:gd name="T56" fmla="*/ 4 w 271"/>
                <a:gd name="T57" fmla="*/ 4 h 501"/>
                <a:gd name="T58" fmla="*/ 3 w 271"/>
                <a:gd name="T59" fmla="*/ 4 h 501"/>
                <a:gd name="T60" fmla="*/ 3 w 271"/>
                <a:gd name="T61" fmla="*/ 3 h 501"/>
                <a:gd name="T62" fmla="*/ 3 w 271"/>
                <a:gd name="T63" fmla="*/ 2 h 501"/>
                <a:gd name="T64" fmla="*/ 3 w 271"/>
                <a:gd name="T65" fmla="*/ 2 h 501"/>
                <a:gd name="T66" fmla="*/ 3 w 271"/>
                <a:gd name="T67" fmla="*/ 1 h 501"/>
                <a:gd name="T68" fmla="*/ 3 w 271"/>
                <a:gd name="T69" fmla="*/ 1 h 501"/>
                <a:gd name="T70" fmla="*/ 2 w 271"/>
                <a:gd name="T71" fmla="*/ 0 h 501"/>
                <a:gd name="T72" fmla="*/ 2 w 271"/>
                <a:gd name="T73" fmla="*/ 0 h 501"/>
                <a:gd name="T74" fmla="*/ 2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5" name="Group 425">
            <a:extLst>
              <a:ext uri="{FF2B5EF4-FFF2-40B4-BE49-F238E27FC236}">
                <a16:creationId xmlns:a16="http://schemas.microsoft.com/office/drawing/2014/main" id="{728393CB-AE6C-E24E-B05B-4F4970DD00A8}"/>
              </a:ext>
            </a:extLst>
          </p:cNvPr>
          <p:cNvGrpSpPr>
            <a:grpSpLocks/>
          </p:cNvGrpSpPr>
          <p:nvPr/>
        </p:nvGrpSpPr>
        <p:grpSpPr bwMode="auto">
          <a:xfrm>
            <a:off x="6843005" y="3071911"/>
            <a:ext cx="1184965" cy="982129"/>
            <a:chOff x="5007" y="2137"/>
            <a:chExt cx="401" cy="398"/>
          </a:xfrm>
        </p:grpSpPr>
        <p:grpSp>
          <p:nvGrpSpPr>
            <p:cNvPr id="436" name="Group 426">
              <a:extLst>
                <a:ext uri="{FF2B5EF4-FFF2-40B4-BE49-F238E27FC236}">
                  <a16:creationId xmlns:a16="http://schemas.microsoft.com/office/drawing/2014/main" id="{5C72A6F9-3CB1-2B4E-9742-F4076799D4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438" name="Freeform 427">
                <a:extLst>
                  <a:ext uri="{FF2B5EF4-FFF2-40B4-BE49-F238E27FC236}">
                    <a16:creationId xmlns:a16="http://schemas.microsoft.com/office/drawing/2014/main" id="{1B30C3C8-00AC-B84B-BAAC-7FBDCF870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5 h 817"/>
                  <a:gd name="T2" fmla="*/ 3 w 630"/>
                  <a:gd name="T3" fmla="*/ 6 h 817"/>
                  <a:gd name="T4" fmla="*/ 4 w 630"/>
                  <a:gd name="T5" fmla="*/ 7 h 817"/>
                  <a:gd name="T6" fmla="*/ 5 w 630"/>
                  <a:gd name="T7" fmla="*/ 12 h 817"/>
                  <a:gd name="T8" fmla="*/ 4 w 630"/>
                  <a:gd name="T9" fmla="*/ 13 h 817"/>
                  <a:gd name="T10" fmla="*/ 6 w 630"/>
                  <a:gd name="T11" fmla="*/ 13 h 817"/>
                  <a:gd name="T12" fmla="*/ 5 w 630"/>
                  <a:gd name="T13" fmla="*/ 13 h 817"/>
                  <a:gd name="T14" fmla="*/ 5 w 630"/>
                  <a:gd name="T15" fmla="*/ 11 h 817"/>
                  <a:gd name="T16" fmla="*/ 6 w 630"/>
                  <a:gd name="T17" fmla="*/ 9 h 817"/>
                  <a:gd name="T18" fmla="*/ 7 w 630"/>
                  <a:gd name="T19" fmla="*/ 8 h 817"/>
                  <a:gd name="T20" fmla="*/ 9 w 630"/>
                  <a:gd name="T21" fmla="*/ 7 h 817"/>
                  <a:gd name="T22" fmla="*/ 10 w 630"/>
                  <a:gd name="T23" fmla="*/ 7 h 817"/>
                  <a:gd name="T24" fmla="*/ 8 w 630"/>
                  <a:gd name="T25" fmla="*/ 7 h 817"/>
                  <a:gd name="T26" fmla="*/ 9 w 630"/>
                  <a:gd name="T27" fmla="*/ 6 h 817"/>
                  <a:gd name="T28" fmla="*/ 9 w 630"/>
                  <a:gd name="T29" fmla="*/ 6 h 817"/>
                  <a:gd name="T30" fmla="*/ 8 w 630"/>
                  <a:gd name="T31" fmla="*/ 7 h 817"/>
                  <a:gd name="T32" fmla="*/ 6 w 630"/>
                  <a:gd name="T33" fmla="*/ 8 h 817"/>
                  <a:gd name="T34" fmla="*/ 5 w 630"/>
                  <a:gd name="T35" fmla="*/ 10 h 817"/>
                  <a:gd name="T36" fmla="*/ 6 w 630"/>
                  <a:gd name="T37" fmla="*/ 8 h 817"/>
                  <a:gd name="T38" fmla="*/ 7 w 630"/>
                  <a:gd name="T39" fmla="*/ 7 h 817"/>
                  <a:gd name="T40" fmla="*/ 6 w 630"/>
                  <a:gd name="T41" fmla="*/ 7 h 817"/>
                  <a:gd name="T42" fmla="*/ 6 w 630"/>
                  <a:gd name="T43" fmla="*/ 6 h 817"/>
                  <a:gd name="T44" fmla="*/ 7 w 630"/>
                  <a:gd name="T45" fmla="*/ 5 h 817"/>
                  <a:gd name="T46" fmla="*/ 8 w 630"/>
                  <a:gd name="T47" fmla="*/ 4 h 817"/>
                  <a:gd name="T48" fmla="*/ 8 w 630"/>
                  <a:gd name="T49" fmla="*/ 4 h 817"/>
                  <a:gd name="T50" fmla="*/ 7 w 630"/>
                  <a:gd name="T51" fmla="*/ 4 h 817"/>
                  <a:gd name="T52" fmla="*/ 7 w 630"/>
                  <a:gd name="T53" fmla="*/ 3 h 817"/>
                  <a:gd name="T54" fmla="*/ 7 w 630"/>
                  <a:gd name="T55" fmla="*/ 1 h 817"/>
                  <a:gd name="T56" fmla="*/ 6 w 630"/>
                  <a:gd name="T57" fmla="*/ 2 h 817"/>
                  <a:gd name="T58" fmla="*/ 6 w 630"/>
                  <a:gd name="T59" fmla="*/ 2 h 817"/>
                  <a:gd name="T60" fmla="*/ 6 w 630"/>
                  <a:gd name="T61" fmla="*/ 2 h 817"/>
                  <a:gd name="T62" fmla="*/ 6 w 630"/>
                  <a:gd name="T63" fmla="*/ 3 h 817"/>
                  <a:gd name="T64" fmla="*/ 7 w 630"/>
                  <a:gd name="T65" fmla="*/ 4 h 817"/>
                  <a:gd name="T66" fmla="*/ 6 w 630"/>
                  <a:gd name="T67" fmla="*/ 7 h 817"/>
                  <a:gd name="T68" fmla="*/ 5 w 630"/>
                  <a:gd name="T69" fmla="*/ 8 h 817"/>
                  <a:gd name="T70" fmla="*/ 6 w 630"/>
                  <a:gd name="T71" fmla="*/ 4 h 817"/>
                  <a:gd name="T72" fmla="*/ 6 w 630"/>
                  <a:gd name="T73" fmla="*/ 4 h 817"/>
                  <a:gd name="T74" fmla="*/ 5 w 630"/>
                  <a:gd name="T75" fmla="*/ 5 h 817"/>
                  <a:gd name="T76" fmla="*/ 5 w 630"/>
                  <a:gd name="T77" fmla="*/ 2 h 817"/>
                  <a:gd name="T78" fmla="*/ 5 w 630"/>
                  <a:gd name="T79" fmla="*/ 3 h 817"/>
                  <a:gd name="T80" fmla="*/ 4 w 630"/>
                  <a:gd name="T81" fmla="*/ 1 h 817"/>
                  <a:gd name="T82" fmla="*/ 4 w 630"/>
                  <a:gd name="T83" fmla="*/ 2 h 817"/>
                  <a:gd name="T84" fmla="*/ 5 w 630"/>
                  <a:gd name="T85" fmla="*/ 4 h 817"/>
                  <a:gd name="T86" fmla="*/ 5 w 630"/>
                  <a:gd name="T87" fmla="*/ 8 h 817"/>
                  <a:gd name="T88" fmla="*/ 4 w 630"/>
                  <a:gd name="T89" fmla="*/ 6 h 817"/>
                  <a:gd name="T90" fmla="*/ 3 w 630"/>
                  <a:gd name="T91" fmla="*/ 5 h 817"/>
                  <a:gd name="T92" fmla="*/ 3 w 630"/>
                  <a:gd name="T93" fmla="*/ 4 h 817"/>
                  <a:gd name="T94" fmla="*/ 3 w 630"/>
                  <a:gd name="T95" fmla="*/ 6 h 817"/>
                  <a:gd name="T96" fmla="*/ 3 w 630"/>
                  <a:gd name="T97" fmla="*/ 6 h 817"/>
                  <a:gd name="T98" fmla="*/ 3 w 630"/>
                  <a:gd name="T99" fmla="*/ 5 h 817"/>
                  <a:gd name="T100" fmla="*/ 1 w 630"/>
                  <a:gd name="T101" fmla="*/ 4 h 817"/>
                  <a:gd name="T102" fmla="*/ 1 w 630"/>
                  <a:gd name="T103" fmla="*/ 4 h 817"/>
                  <a:gd name="T104" fmla="*/ 2 w 630"/>
                  <a:gd name="T105" fmla="*/ 5 h 817"/>
                  <a:gd name="T106" fmla="*/ 1 w 630"/>
                  <a:gd name="T107" fmla="*/ 5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428">
                <a:extLst>
                  <a:ext uri="{FF2B5EF4-FFF2-40B4-BE49-F238E27FC236}">
                    <a16:creationId xmlns:a16="http://schemas.microsoft.com/office/drawing/2014/main" id="{6E9524CA-48A1-A840-84BF-6EE7835AD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8 w 865"/>
                  <a:gd name="T1" fmla="*/ 1 h 706"/>
                  <a:gd name="T2" fmla="*/ 9 w 865"/>
                  <a:gd name="T3" fmla="*/ 1 h 706"/>
                  <a:gd name="T4" fmla="*/ 9 w 865"/>
                  <a:gd name="T5" fmla="*/ 3 h 706"/>
                  <a:gd name="T6" fmla="*/ 9 w 865"/>
                  <a:gd name="T7" fmla="*/ 4 h 706"/>
                  <a:gd name="T8" fmla="*/ 10 w 865"/>
                  <a:gd name="T9" fmla="*/ 3 h 706"/>
                  <a:gd name="T10" fmla="*/ 11 w 865"/>
                  <a:gd name="T11" fmla="*/ 4 h 706"/>
                  <a:gd name="T12" fmla="*/ 11 w 865"/>
                  <a:gd name="T13" fmla="*/ 5 h 706"/>
                  <a:gd name="T14" fmla="*/ 10 w 865"/>
                  <a:gd name="T15" fmla="*/ 7 h 706"/>
                  <a:gd name="T16" fmla="*/ 9 w 865"/>
                  <a:gd name="T17" fmla="*/ 6 h 706"/>
                  <a:gd name="T18" fmla="*/ 9 w 865"/>
                  <a:gd name="T19" fmla="*/ 6 h 706"/>
                  <a:gd name="T20" fmla="*/ 8 w 865"/>
                  <a:gd name="T21" fmla="*/ 6 h 706"/>
                  <a:gd name="T22" fmla="*/ 8 w 865"/>
                  <a:gd name="T23" fmla="*/ 6 h 706"/>
                  <a:gd name="T24" fmla="*/ 7 w 865"/>
                  <a:gd name="T25" fmla="*/ 7 h 706"/>
                  <a:gd name="T26" fmla="*/ 7 w 865"/>
                  <a:gd name="T27" fmla="*/ 7 h 706"/>
                  <a:gd name="T28" fmla="*/ 7 w 865"/>
                  <a:gd name="T29" fmla="*/ 7 h 706"/>
                  <a:gd name="T30" fmla="*/ 7 w 865"/>
                  <a:gd name="T31" fmla="*/ 7 h 706"/>
                  <a:gd name="T32" fmla="*/ 8 w 865"/>
                  <a:gd name="T33" fmla="*/ 8 h 706"/>
                  <a:gd name="T34" fmla="*/ 9 w 865"/>
                  <a:gd name="T35" fmla="*/ 8 h 706"/>
                  <a:gd name="T36" fmla="*/ 9 w 865"/>
                  <a:gd name="T37" fmla="*/ 7 h 706"/>
                  <a:gd name="T38" fmla="*/ 10 w 865"/>
                  <a:gd name="T39" fmla="*/ 7 h 706"/>
                  <a:gd name="T40" fmla="*/ 10 w 865"/>
                  <a:gd name="T41" fmla="*/ 7 h 706"/>
                  <a:gd name="T42" fmla="*/ 11 w 865"/>
                  <a:gd name="T43" fmla="*/ 6 h 706"/>
                  <a:gd name="T44" fmla="*/ 12 w 865"/>
                  <a:gd name="T45" fmla="*/ 7 h 706"/>
                  <a:gd name="T46" fmla="*/ 12 w 865"/>
                  <a:gd name="T47" fmla="*/ 8 h 706"/>
                  <a:gd name="T48" fmla="*/ 12 w 865"/>
                  <a:gd name="T49" fmla="*/ 8 h 706"/>
                  <a:gd name="T50" fmla="*/ 13 w 865"/>
                  <a:gd name="T51" fmla="*/ 7 h 706"/>
                  <a:gd name="T52" fmla="*/ 13 w 865"/>
                  <a:gd name="T53" fmla="*/ 7 h 706"/>
                  <a:gd name="T54" fmla="*/ 14 w 865"/>
                  <a:gd name="T55" fmla="*/ 8 h 706"/>
                  <a:gd name="T56" fmla="*/ 13 w 865"/>
                  <a:gd name="T57" fmla="*/ 10 h 706"/>
                  <a:gd name="T58" fmla="*/ 12 w 865"/>
                  <a:gd name="T59" fmla="*/ 11 h 706"/>
                  <a:gd name="T60" fmla="*/ 10 w 865"/>
                  <a:gd name="T61" fmla="*/ 11 h 706"/>
                  <a:gd name="T62" fmla="*/ 10 w 865"/>
                  <a:gd name="T63" fmla="*/ 11 h 706"/>
                  <a:gd name="T64" fmla="*/ 10 w 865"/>
                  <a:gd name="T65" fmla="*/ 10 h 706"/>
                  <a:gd name="T66" fmla="*/ 10 w 865"/>
                  <a:gd name="T67" fmla="*/ 9 h 706"/>
                  <a:gd name="T68" fmla="*/ 10 w 865"/>
                  <a:gd name="T69" fmla="*/ 9 h 706"/>
                  <a:gd name="T70" fmla="*/ 9 w 865"/>
                  <a:gd name="T71" fmla="*/ 10 h 706"/>
                  <a:gd name="T72" fmla="*/ 8 w 865"/>
                  <a:gd name="T73" fmla="*/ 10 h 706"/>
                  <a:gd name="T74" fmla="*/ 7 w 865"/>
                  <a:gd name="T75" fmla="*/ 10 h 706"/>
                  <a:gd name="T76" fmla="*/ 6 w 865"/>
                  <a:gd name="T77" fmla="*/ 10 h 706"/>
                  <a:gd name="T78" fmla="*/ 6 w 865"/>
                  <a:gd name="T79" fmla="*/ 10 h 706"/>
                  <a:gd name="T80" fmla="*/ 6 w 865"/>
                  <a:gd name="T81" fmla="*/ 11 h 706"/>
                  <a:gd name="T82" fmla="*/ 4 w 865"/>
                  <a:gd name="T83" fmla="*/ 11 h 706"/>
                  <a:gd name="T84" fmla="*/ 3 w 865"/>
                  <a:gd name="T85" fmla="*/ 10 h 706"/>
                  <a:gd name="T86" fmla="*/ 3 w 865"/>
                  <a:gd name="T87" fmla="*/ 10 h 706"/>
                  <a:gd name="T88" fmla="*/ 3 w 865"/>
                  <a:gd name="T89" fmla="*/ 9 h 706"/>
                  <a:gd name="T90" fmla="*/ 2 w 865"/>
                  <a:gd name="T91" fmla="*/ 9 h 706"/>
                  <a:gd name="T92" fmla="*/ 1 w 865"/>
                  <a:gd name="T93" fmla="*/ 8 h 706"/>
                  <a:gd name="T94" fmla="*/ 1 w 865"/>
                  <a:gd name="T95" fmla="*/ 7 h 706"/>
                  <a:gd name="T96" fmla="*/ 1 w 865"/>
                  <a:gd name="T97" fmla="*/ 6 h 706"/>
                  <a:gd name="T98" fmla="*/ 2 w 865"/>
                  <a:gd name="T99" fmla="*/ 5 h 706"/>
                  <a:gd name="T100" fmla="*/ 3 w 865"/>
                  <a:gd name="T101" fmla="*/ 4 h 706"/>
                  <a:gd name="T102" fmla="*/ 4 w 865"/>
                  <a:gd name="T103" fmla="*/ 5 h 706"/>
                  <a:gd name="T104" fmla="*/ 4 w 865"/>
                  <a:gd name="T105" fmla="*/ 6 h 706"/>
                  <a:gd name="T106" fmla="*/ 5 w 865"/>
                  <a:gd name="T107" fmla="*/ 6 h 706"/>
                  <a:gd name="T108" fmla="*/ 5 w 865"/>
                  <a:gd name="T109" fmla="*/ 6 h 706"/>
                  <a:gd name="T110" fmla="*/ 4 w 865"/>
                  <a:gd name="T111" fmla="*/ 4 h 706"/>
                  <a:gd name="T112" fmla="*/ 6 w 865"/>
                  <a:gd name="T113" fmla="*/ 2 h 706"/>
                  <a:gd name="T114" fmla="*/ 6 w 865"/>
                  <a:gd name="T115" fmla="*/ 1 h 706"/>
                  <a:gd name="T116" fmla="*/ 7 w 865"/>
                  <a:gd name="T117" fmla="*/ 3 h 706"/>
                  <a:gd name="T118" fmla="*/ 7 w 865"/>
                  <a:gd name="T119" fmla="*/ 3 h 706"/>
                  <a:gd name="T120" fmla="*/ 7 w 865"/>
                  <a:gd name="T121" fmla="*/ 2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429">
                <a:extLst>
                  <a:ext uri="{FF2B5EF4-FFF2-40B4-BE49-F238E27FC236}">
                    <a16:creationId xmlns:a16="http://schemas.microsoft.com/office/drawing/2014/main" id="{FC8A2A53-8762-1F42-BDC5-022F0B34C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1 w 347"/>
                  <a:gd name="T1" fmla="*/ 1 h 262"/>
                  <a:gd name="T2" fmla="*/ 2 w 347"/>
                  <a:gd name="T3" fmla="*/ 2 h 262"/>
                  <a:gd name="T4" fmla="*/ 2 w 347"/>
                  <a:gd name="T5" fmla="*/ 2 h 262"/>
                  <a:gd name="T6" fmla="*/ 2 w 347"/>
                  <a:gd name="T7" fmla="*/ 3 h 262"/>
                  <a:gd name="T8" fmla="*/ 2 w 347"/>
                  <a:gd name="T9" fmla="*/ 3 h 262"/>
                  <a:gd name="T10" fmla="*/ 2 w 347"/>
                  <a:gd name="T11" fmla="*/ 3 h 262"/>
                  <a:gd name="T12" fmla="*/ 2 w 347"/>
                  <a:gd name="T13" fmla="*/ 3 h 262"/>
                  <a:gd name="T14" fmla="*/ 1 w 347"/>
                  <a:gd name="T15" fmla="*/ 2 h 262"/>
                  <a:gd name="T16" fmla="*/ 1 w 347"/>
                  <a:gd name="T17" fmla="*/ 2 h 262"/>
                  <a:gd name="T18" fmla="*/ 1 w 347"/>
                  <a:gd name="T19" fmla="*/ 2 h 262"/>
                  <a:gd name="T20" fmla="*/ 0 w 347"/>
                  <a:gd name="T21" fmla="*/ 2 h 262"/>
                  <a:gd name="T22" fmla="*/ 0 w 347"/>
                  <a:gd name="T23" fmla="*/ 2 h 262"/>
                  <a:gd name="T24" fmla="*/ 0 w 347"/>
                  <a:gd name="T25" fmla="*/ 2 h 262"/>
                  <a:gd name="T26" fmla="*/ 0 w 347"/>
                  <a:gd name="T27" fmla="*/ 2 h 262"/>
                  <a:gd name="T28" fmla="*/ 1 w 347"/>
                  <a:gd name="T29" fmla="*/ 3 h 262"/>
                  <a:gd name="T30" fmla="*/ 2 w 347"/>
                  <a:gd name="T31" fmla="*/ 3 h 262"/>
                  <a:gd name="T32" fmla="*/ 2 w 347"/>
                  <a:gd name="T33" fmla="*/ 3 h 262"/>
                  <a:gd name="T34" fmla="*/ 2 w 347"/>
                  <a:gd name="T35" fmla="*/ 4 h 262"/>
                  <a:gd name="T36" fmla="*/ 2 w 347"/>
                  <a:gd name="T37" fmla="*/ 4 h 262"/>
                  <a:gd name="T38" fmla="*/ 2 w 347"/>
                  <a:gd name="T39" fmla="*/ 5 h 262"/>
                  <a:gd name="T40" fmla="*/ 2 w 347"/>
                  <a:gd name="T41" fmla="*/ 5 h 262"/>
                  <a:gd name="T42" fmla="*/ 2 w 347"/>
                  <a:gd name="T43" fmla="*/ 5 h 262"/>
                  <a:gd name="T44" fmla="*/ 2 w 347"/>
                  <a:gd name="T45" fmla="*/ 5 h 262"/>
                  <a:gd name="T46" fmla="*/ 2 w 347"/>
                  <a:gd name="T47" fmla="*/ 5 h 262"/>
                  <a:gd name="T48" fmla="*/ 3 w 347"/>
                  <a:gd name="T49" fmla="*/ 5 h 262"/>
                  <a:gd name="T50" fmla="*/ 3 w 347"/>
                  <a:gd name="T51" fmla="*/ 5 h 262"/>
                  <a:gd name="T52" fmla="*/ 3 w 347"/>
                  <a:gd name="T53" fmla="*/ 4 h 262"/>
                  <a:gd name="T54" fmla="*/ 3 w 347"/>
                  <a:gd name="T55" fmla="*/ 4 h 262"/>
                  <a:gd name="T56" fmla="*/ 3 w 347"/>
                  <a:gd name="T57" fmla="*/ 3 h 262"/>
                  <a:gd name="T58" fmla="*/ 3 w 347"/>
                  <a:gd name="T59" fmla="*/ 3 h 262"/>
                  <a:gd name="T60" fmla="*/ 4 w 347"/>
                  <a:gd name="T61" fmla="*/ 2 h 262"/>
                  <a:gd name="T62" fmla="*/ 4 w 347"/>
                  <a:gd name="T63" fmla="*/ 2 h 262"/>
                  <a:gd name="T64" fmla="*/ 4 w 347"/>
                  <a:gd name="T65" fmla="*/ 2 h 262"/>
                  <a:gd name="T66" fmla="*/ 4 w 347"/>
                  <a:gd name="T67" fmla="*/ 2 h 262"/>
                  <a:gd name="T68" fmla="*/ 4 w 347"/>
                  <a:gd name="T69" fmla="*/ 2 h 262"/>
                  <a:gd name="T70" fmla="*/ 5 w 347"/>
                  <a:gd name="T71" fmla="*/ 2 h 262"/>
                  <a:gd name="T72" fmla="*/ 5 w 347"/>
                  <a:gd name="T73" fmla="*/ 2 h 262"/>
                  <a:gd name="T74" fmla="*/ 4 w 347"/>
                  <a:gd name="T75" fmla="*/ 2 h 262"/>
                  <a:gd name="T76" fmla="*/ 4 w 347"/>
                  <a:gd name="T77" fmla="*/ 2 h 262"/>
                  <a:gd name="T78" fmla="*/ 3 w 347"/>
                  <a:gd name="T79" fmla="*/ 2 h 262"/>
                  <a:gd name="T80" fmla="*/ 3 w 347"/>
                  <a:gd name="T81" fmla="*/ 3 h 262"/>
                  <a:gd name="T82" fmla="*/ 3 w 347"/>
                  <a:gd name="T83" fmla="*/ 3 h 262"/>
                  <a:gd name="T84" fmla="*/ 2 w 347"/>
                  <a:gd name="T85" fmla="*/ 2 h 262"/>
                  <a:gd name="T86" fmla="*/ 2 w 347"/>
                  <a:gd name="T87" fmla="*/ 2 h 262"/>
                  <a:gd name="T88" fmla="*/ 3 w 347"/>
                  <a:gd name="T89" fmla="*/ 1 h 262"/>
                  <a:gd name="T90" fmla="*/ 3 w 347"/>
                  <a:gd name="T91" fmla="*/ 1 h 262"/>
                  <a:gd name="T92" fmla="*/ 3 w 347"/>
                  <a:gd name="T93" fmla="*/ 1 h 262"/>
                  <a:gd name="T94" fmla="*/ 2 w 347"/>
                  <a:gd name="T95" fmla="*/ 2 h 262"/>
                  <a:gd name="T96" fmla="*/ 2 w 347"/>
                  <a:gd name="T97" fmla="*/ 1 h 262"/>
                  <a:gd name="T98" fmla="*/ 2 w 347"/>
                  <a:gd name="T99" fmla="*/ 1 h 262"/>
                  <a:gd name="T100" fmla="*/ 2 w 347"/>
                  <a:gd name="T101" fmla="*/ 1 h 262"/>
                  <a:gd name="T102" fmla="*/ 2 w 347"/>
                  <a:gd name="T103" fmla="*/ 2 h 262"/>
                  <a:gd name="T104" fmla="*/ 2 w 347"/>
                  <a:gd name="T105" fmla="*/ 2 h 262"/>
                  <a:gd name="T106" fmla="*/ 2 w 347"/>
                  <a:gd name="T107" fmla="*/ 2 h 262"/>
                  <a:gd name="T108" fmla="*/ 1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430">
                <a:extLst>
                  <a:ext uri="{FF2B5EF4-FFF2-40B4-BE49-F238E27FC236}">
                    <a16:creationId xmlns:a16="http://schemas.microsoft.com/office/drawing/2014/main" id="{B0DD2CE0-762B-FE47-A047-548EE4E77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4 w 544"/>
                  <a:gd name="T1" fmla="*/ 3 h 298"/>
                  <a:gd name="T2" fmla="*/ 4 w 544"/>
                  <a:gd name="T3" fmla="*/ 3 h 298"/>
                  <a:gd name="T4" fmla="*/ 4 w 544"/>
                  <a:gd name="T5" fmla="*/ 4 h 298"/>
                  <a:gd name="T6" fmla="*/ 4 w 544"/>
                  <a:gd name="T7" fmla="*/ 4 h 298"/>
                  <a:gd name="T8" fmla="*/ 4 w 544"/>
                  <a:gd name="T9" fmla="*/ 5 h 298"/>
                  <a:gd name="T10" fmla="*/ 4 w 544"/>
                  <a:gd name="T11" fmla="*/ 5 h 298"/>
                  <a:gd name="T12" fmla="*/ 3 w 544"/>
                  <a:gd name="T13" fmla="*/ 5 h 298"/>
                  <a:gd name="T14" fmla="*/ 3 w 544"/>
                  <a:gd name="T15" fmla="*/ 5 h 298"/>
                  <a:gd name="T16" fmla="*/ 2 w 544"/>
                  <a:gd name="T17" fmla="*/ 5 h 298"/>
                  <a:gd name="T18" fmla="*/ 1 w 544"/>
                  <a:gd name="T19" fmla="*/ 5 h 298"/>
                  <a:gd name="T20" fmla="*/ 1 w 544"/>
                  <a:gd name="T21" fmla="*/ 4 h 298"/>
                  <a:gd name="T22" fmla="*/ 1 w 544"/>
                  <a:gd name="T23" fmla="*/ 4 h 298"/>
                  <a:gd name="T24" fmla="*/ 1 w 544"/>
                  <a:gd name="T25" fmla="*/ 3 h 298"/>
                  <a:gd name="T26" fmla="*/ 1 w 544"/>
                  <a:gd name="T27" fmla="*/ 3 h 298"/>
                  <a:gd name="T28" fmla="*/ 2 w 544"/>
                  <a:gd name="T29" fmla="*/ 3 h 298"/>
                  <a:gd name="T30" fmla="*/ 2 w 544"/>
                  <a:gd name="T31" fmla="*/ 3 h 298"/>
                  <a:gd name="T32" fmla="*/ 3 w 544"/>
                  <a:gd name="T33" fmla="*/ 3 h 298"/>
                  <a:gd name="T34" fmla="*/ 3 w 544"/>
                  <a:gd name="T35" fmla="*/ 3 h 298"/>
                  <a:gd name="T36" fmla="*/ 3 w 544"/>
                  <a:gd name="T37" fmla="*/ 3 h 298"/>
                  <a:gd name="T38" fmla="*/ 3 w 544"/>
                  <a:gd name="T39" fmla="*/ 3 h 298"/>
                  <a:gd name="T40" fmla="*/ 3 w 544"/>
                  <a:gd name="T41" fmla="*/ 3 h 298"/>
                  <a:gd name="T42" fmla="*/ 4 w 544"/>
                  <a:gd name="T43" fmla="*/ 3 h 298"/>
                  <a:gd name="T44" fmla="*/ 3 w 544"/>
                  <a:gd name="T45" fmla="*/ 2 h 298"/>
                  <a:gd name="T46" fmla="*/ 3 w 544"/>
                  <a:gd name="T47" fmla="*/ 2 h 298"/>
                  <a:gd name="T48" fmla="*/ 4 w 544"/>
                  <a:gd name="T49" fmla="*/ 2 h 298"/>
                  <a:gd name="T50" fmla="*/ 4 w 544"/>
                  <a:gd name="T51" fmla="*/ 1 h 298"/>
                  <a:gd name="T52" fmla="*/ 4 w 544"/>
                  <a:gd name="T53" fmla="*/ 1 h 298"/>
                  <a:gd name="T54" fmla="*/ 5 w 544"/>
                  <a:gd name="T55" fmla="*/ 0 h 298"/>
                  <a:gd name="T56" fmla="*/ 6 w 544"/>
                  <a:gd name="T57" fmla="*/ 1 h 298"/>
                  <a:gd name="T58" fmla="*/ 6 w 544"/>
                  <a:gd name="T59" fmla="*/ 1 h 298"/>
                  <a:gd name="T60" fmla="*/ 6 w 544"/>
                  <a:gd name="T61" fmla="*/ 2 h 298"/>
                  <a:gd name="T62" fmla="*/ 7 w 544"/>
                  <a:gd name="T63" fmla="*/ 2 h 298"/>
                  <a:gd name="T64" fmla="*/ 7 w 544"/>
                  <a:gd name="T65" fmla="*/ 2 h 298"/>
                  <a:gd name="T66" fmla="*/ 7 w 544"/>
                  <a:gd name="T67" fmla="*/ 3 h 298"/>
                  <a:gd name="T68" fmla="*/ 7 w 544"/>
                  <a:gd name="T69" fmla="*/ 3 h 298"/>
                  <a:gd name="T70" fmla="*/ 7 w 544"/>
                  <a:gd name="T71" fmla="*/ 3 h 298"/>
                  <a:gd name="T72" fmla="*/ 7 w 544"/>
                  <a:gd name="T73" fmla="*/ 3 h 298"/>
                  <a:gd name="T74" fmla="*/ 8 w 544"/>
                  <a:gd name="T75" fmla="*/ 2 h 298"/>
                  <a:gd name="T76" fmla="*/ 9 w 544"/>
                  <a:gd name="T77" fmla="*/ 2 h 298"/>
                  <a:gd name="T78" fmla="*/ 9 w 544"/>
                  <a:gd name="T79" fmla="*/ 3 h 298"/>
                  <a:gd name="T80" fmla="*/ 9 w 544"/>
                  <a:gd name="T81" fmla="*/ 3 h 298"/>
                  <a:gd name="T82" fmla="*/ 9 w 544"/>
                  <a:gd name="T83" fmla="*/ 4 h 298"/>
                  <a:gd name="T84" fmla="*/ 9 w 544"/>
                  <a:gd name="T85" fmla="*/ 4 h 298"/>
                  <a:gd name="T86" fmla="*/ 8 w 544"/>
                  <a:gd name="T87" fmla="*/ 4 h 298"/>
                  <a:gd name="T88" fmla="*/ 8 w 544"/>
                  <a:gd name="T89" fmla="*/ 5 h 298"/>
                  <a:gd name="T90" fmla="*/ 7 w 544"/>
                  <a:gd name="T91" fmla="*/ 5 h 298"/>
                  <a:gd name="T92" fmla="*/ 7 w 544"/>
                  <a:gd name="T93" fmla="*/ 5 h 298"/>
                  <a:gd name="T94" fmla="*/ 6 w 544"/>
                  <a:gd name="T95" fmla="*/ 4 h 298"/>
                  <a:gd name="T96" fmla="*/ 6 w 544"/>
                  <a:gd name="T97" fmla="*/ 4 h 298"/>
                  <a:gd name="T98" fmla="*/ 6 w 544"/>
                  <a:gd name="T99" fmla="*/ 3 h 298"/>
                  <a:gd name="T100" fmla="*/ 6 w 544"/>
                  <a:gd name="T101" fmla="*/ 3 h 298"/>
                  <a:gd name="T102" fmla="*/ 5 w 544"/>
                  <a:gd name="T103" fmla="*/ 3 h 298"/>
                  <a:gd name="T104" fmla="*/ 5 w 544"/>
                  <a:gd name="T105" fmla="*/ 3 h 298"/>
                  <a:gd name="T106" fmla="*/ 5 w 544"/>
                  <a:gd name="T107" fmla="*/ 4 h 298"/>
                  <a:gd name="T108" fmla="*/ 4 w 544"/>
                  <a:gd name="T109" fmla="*/ 3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666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7" name="Freeform 431">
              <a:extLst>
                <a:ext uri="{FF2B5EF4-FFF2-40B4-BE49-F238E27FC236}">
                  <a16:creationId xmlns:a16="http://schemas.microsoft.com/office/drawing/2014/main" id="{E6B6B117-A07D-1848-AD90-19FA3A95B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2 w 271"/>
                <a:gd name="T1" fmla="*/ 0 h 501"/>
                <a:gd name="T2" fmla="*/ 1 w 271"/>
                <a:gd name="T3" fmla="*/ 0 h 501"/>
                <a:gd name="T4" fmla="*/ 1 w 271"/>
                <a:gd name="T5" fmla="*/ 0 h 501"/>
                <a:gd name="T6" fmla="*/ 1 w 271"/>
                <a:gd name="T7" fmla="*/ 1 h 501"/>
                <a:gd name="T8" fmla="*/ 1 w 271"/>
                <a:gd name="T9" fmla="*/ 1 h 501"/>
                <a:gd name="T10" fmla="*/ 1 w 271"/>
                <a:gd name="T11" fmla="*/ 1 h 501"/>
                <a:gd name="T12" fmla="*/ 1 w 271"/>
                <a:gd name="T13" fmla="*/ 1 h 501"/>
                <a:gd name="T14" fmla="*/ 0 w 271"/>
                <a:gd name="T15" fmla="*/ 1 h 501"/>
                <a:gd name="T16" fmla="*/ 0 w 271"/>
                <a:gd name="T17" fmla="*/ 2 h 501"/>
                <a:gd name="T18" fmla="*/ 0 w 271"/>
                <a:gd name="T19" fmla="*/ 2 h 501"/>
                <a:gd name="T20" fmla="*/ 0 w 271"/>
                <a:gd name="T21" fmla="*/ 2 h 501"/>
                <a:gd name="T22" fmla="*/ 0 w 271"/>
                <a:gd name="T23" fmla="*/ 3 h 501"/>
                <a:gd name="T24" fmla="*/ 0 w 271"/>
                <a:gd name="T25" fmla="*/ 4 h 501"/>
                <a:gd name="T26" fmla="*/ 0 w 271"/>
                <a:gd name="T27" fmla="*/ 4 h 501"/>
                <a:gd name="T28" fmla="*/ 0 w 271"/>
                <a:gd name="T29" fmla="*/ 4 h 501"/>
                <a:gd name="T30" fmla="*/ 0 w 271"/>
                <a:gd name="T31" fmla="*/ 5 h 501"/>
                <a:gd name="T32" fmla="*/ 0 w 271"/>
                <a:gd name="T33" fmla="*/ 6 h 501"/>
                <a:gd name="T34" fmla="*/ 0 w 271"/>
                <a:gd name="T35" fmla="*/ 7 h 501"/>
                <a:gd name="T36" fmla="*/ 0 w 271"/>
                <a:gd name="T37" fmla="*/ 7 h 501"/>
                <a:gd name="T38" fmla="*/ 1 w 271"/>
                <a:gd name="T39" fmla="*/ 7 h 501"/>
                <a:gd name="T40" fmla="*/ 1 w 271"/>
                <a:gd name="T41" fmla="*/ 7 h 501"/>
                <a:gd name="T42" fmla="*/ 2 w 271"/>
                <a:gd name="T43" fmla="*/ 7 h 501"/>
                <a:gd name="T44" fmla="*/ 2 w 271"/>
                <a:gd name="T45" fmla="*/ 7 h 501"/>
                <a:gd name="T46" fmla="*/ 3 w 271"/>
                <a:gd name="T47" fmla="*/ 7 h 501"/>
                <a:gd name="T48" fmla="*/ 3 w 271"/>
                <a:gd name="T49" fmla="*/ 7 h 501"/>
                <a:gd name="T50" fmla="*/ 3 w 271"/>
                <a:gd name="T51" fmla="*/ 7 h 501"/>
                <a:gd name="T52" fmla="*/ 4 w 271"/>
                <a:gd name="T53" fmla="*/ 6 h 501"/>
                <a:gd name="T54" fmla="*/ 4 w 271"/>
                <a:gd name="T55" fmla="*/ 5 h 501"/>
                <a:gd name="T56" fmla="*/ 4 w 271"/>
                <a:gd name="T57" fmla="*/ 4 h 501"/>
                <a:gd name="T58" fmla="*/ 3 w 271"/>
                <a:gd name="T59" fmla="*/ 4 h 501"/>
                <a:gd name="T60" fmla="*/ 3 w 271"/>
                <a:gd name="T61" fmla="*/ 3 h 501"/>
                <a:gd name="T62" fmla="*/ 3 w 271"/>
                <a:gd name="T63" fmla="*/ 2 h 501"/>
                <a:gd name="T64" fmla="*/ 3 w 271"/>
                <a:gd name="T65" fmla="*/ 2 h 501"/>
                <a:gd name="T66" fmla="*/ 3 w 271"/>
                <a:gd name="T67" fmla="*/ 1 h 501"/>
                <a:gd name="T68" fmla="*/ 3 w 271"/>
                <a:gd name="T69" fmla="*/ 1 h 501"/>
                <a:gd name="T70" fmla="*/ 2 w 271"/>
                <a:gd name="T71" fmla="*/ 0 h 501"/>
                <a:gd name="T72" fmla="*/ 2 w 271"/>
                <a:gd name="T73" fmla="*/ 0 h 501"/>
                <a:gd name="T74" fmla="*/ 2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2" name="Group 432">
            <a:extLst>
              <a:ext uri="{FF2B5EF4-FFF2-40B4-BE49-F238E27FC236}">
                <a16:creationId xmlns:a16="http://schemas.microsoft.com/office/drawing/2014/main" id="{A449A796-2DFE-0145-BC67-07A5A0B48732}"/>
              </a:ext>
            </a:extLst>
          </p:cNvPr>
          <p:cNvGrpSpPr>
            <a:grpSpLocks/>
          </p:cNvGrpSpPr>
          <p:nvPr/>
        </p:nvGrpSpPr>
        <p:grpSpPr bwMode="auto">
          <a:xfrm>
            <a:off x="7633358" y="3725842"/>
            <a:ext cx="502814" cy="534588"/>
            <a:chOff x="4946" y="2328"/>
            <a:chExt cx="137" cy="201"/>
          </a:xfrm>
        </p:grpSpPr>
        <p:sp>
          <p:nvSpPr>
            <p:cNvPr id="443" name="Freeform 433">
              <a:extLst>
                <a:ext uri="{FF2B5EF4-FFF2-40B4-BE49-F238E27FC236}">
                  <a16:creationId xmlns:a16="http://schemas.microsoft.com/office/drawing/2014/main" id="{DA2D8011-0DE2-8443-A5C0-1D620515A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2430"/>
              <a:ext cx="8" cy="99"/>
            </a:xfrm>
            <a:custGeom>
              <a:avLst/>
              <a:gdLst>
                <a:gd name="T0" fmla="*/ 0 w 8"/>
                <a:gd name="T1" fmla="*/ 0 h 99"/>
                <a:gd name="T2" fmla="*/ 5 w 8"/>
                <a:gd name="T3" fmla="*/ 33 h 99"/>
                <a:gd name="T4" fmla="*/ 8 w 8"/>
                <a:gd name="T5" fmla="*/ 56 h 99"/>
                <a:gd name="T6" fmla="*/ 8 w 8"/>
                <a:gd name="T7" fmla="*/ 99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9"/>
                <a:gd name="T14" fmla="*/ 8 w 8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9">
                  <a:moveTo>
                    <a:pt x="0" y="0"/>
                  </a:moveTo>
                  <a:cubicBezTo>
                    <a:pt x="1" y="5"/>
                    <a:pt x="4" y="24"/>
                    <a:pt x="5" y="33"/>
                  </a:cubicBezTo>
                  <a:cubicBezTo>
                    <a:pt x="6" y="42"/>
                    <a:pt x="8" y="45"/>
                    <a:pt x="8" y="56"/>
                  </a:cubicBezTo>
                  <a:cubicBezTo>
                    <a:pt x="8" y="67"/>
                    <a:pt x="8" y="90"/>
                    <a:pt x="8" y="99"/>
                  </a:cubicBezTo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434">
              <a:extLst>
                <a:ext uri="{FF2B5EF4-FFF2-40B4-BE49-F238E27FC236}">
                  <a16:creationId xmlns:a16="http://schemas.microsoft.com/office/drawing/2014/main" id="{C865D225-0727-1D4A-B91C-07E841A74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" y="2328"/>
              <a:ext cx="137" cy="201"/>
            </a:xfrm>
            <a:custGeom>
              <a:avLst/>
              <a:gdLst>
                <a:gd name="T0" fmla="*/ 0 w 367"/>
                <a:gd name="T1" fmla="*/ 15 h 196"/>
                <a:gd name="T2" fmla="*/ 0 w 367"/>
                <a:gd name="T3" fmla="*/ 6 h 196"/>
                <a:gd name="T4" fmla="*/ 0 w 367"/>
                <a:gd name="T5" fmla="*/ 15 h 196"/>
                <a:gd name="T6" fmla="*/ 0 w 367"/>
                <a:gd name="T7" fmla="*/ 13 h 196"/>
                <a:gd name="T8" fmla="*/ 0 w 367"/>
                <a:gd name="T9" fmla="*/ 45 h 196"/>
                <a:gd name="T10" fmla="*/ 0 w 367"/>
                <a:gd name="T11" fmla="*/ 81 h 196"/>
                <a:gd name="T12" fmla="*/ 0 w 367"/>
                <a:gd name="T13" fmla="*/ 110 h 196"/>
                <a:gd name="T14" fmla="*/ 0 w 367"/>
                <a:gd name="T15" fmla="*/ 143 h 196"/>
                <a:gd name="T16" fmla="*/ 0 w 367"/>
                <a:gd name="T17" fmla="*/ 176 h 196"/>
                <a:gd name="T18" fmla="*/ 0 w 367"/>
                <a:gd name="T19" fmla="*/ 211 h 196"/>
                <a:gd name="T20" fmla="*/ 0 w 367"/>
                <a:gd name="T21" fmla="*/ 208 h 196"/>
                <a:gd name="T22" fmla="*/ 0 w 367"/>
                <a:gd name="T23" fmla="*/ 223 h 196"/>
                <a:gd name="T24" fmla="*/ 0 w 367"/>
                <a:gd name="T25" fmla="*/ 215 h 196"/>
                <a:gd name="T26" fmla="*/ 0 w 367"/>
                <a:gd name="T27" fmla="*/ 192 h 196"/>
                <a:gd name="T28" fmla="*/ 0 w 367"/>
                <a:gd name="T29" fmla="*/ 179 h 196"/>
                <a:gd name="T30" fmla="*/ 0 w 367"/>
                <a:gd name="T31" fmla="*/ 159 h 196"/>
                <a:gd name="T32" fmla="*/ 0 w 367"/>
                <a:gd name="T33" fmla="*/ 125 h 196"/>
                <a:gd name="T34" fmla="*/ 0 w 367"/>
                <a:gd name="T35" fmla="*/ 119 h 196"/>
                <a:gd name="T36" fmla="*/ 0 w 367"/>
                <a:gd name="T37" fmla="*/ 127 h 196"/>
                <a:gd name="T38" fmla="*/ 0 w 367"/>
                <a:gd name="T39" fmla="*/ 128 h 196"/>
                <a:gd name="T40" fmla="*/ 0 w 367"/>
                <a:gd name="T41" fmla="*/ 144 h 196"/>
                <a:gd name="T42" fmla="*/ 0 w 367"/>
                <a:gd name="T43" fmla="*/ 172 h 196"/>
                <a:gd name="T44" fmla="*/ 0 w 367"/>
                <a:gd name="T45" fmla="*/ 197 h 196"/>
                <a:gd name="T46" fmla="*/ 0 w 367"/>
                <a:gd name="T47" fmla="*/ 223 h 196"/>
                <a:gd name="T48" fmla="*/ 1 w 367"/>
                <a:gd name="T49" fmla="*/ 220 h 196"/>
                <a:gd name="T50" fmla="*/ 1 w 367"/>
                <a:gd name="T51" fmla="*/ 209 h 196"/>
                <a:gd name="T52" fmla="*/ 1 w 367"/>
                <a:gd name="T53" fmla="*/ 209 h 196"/>
                <a:gd name="T54" fmla="*/ 1 w 367"/>
                <a:gd name="T55" fmla="*/ 216 h 196"/>
                <a:gd name="T56" fmla="*/ 1 w 367"/>
                <a:gd name="T57" fmla="*/ 226 h 196"/>
                <a:gd name="T58" fmla="*/ 1 w 367"/>
                <a:gd name="T59" fmla="*/ 223 h 196"/>
                <a:gd name="T60" fmla="*/ 1 w 367"/>
                <a:gd name="T61" fmla="*/ 194 h 196"/>
                <a:gd name="T62" fmla="*/ 1 w 367"/>
                <a:gd name="T63" fmla="*/ 150 h 196"/>
                <a:gd name="T64" fmla="*/ 1 w 367"/>
                <a:gd name="T65" fmla="*/ 128 h 196"/>
                <a:gd name="T66" fmla="*/ 1 w 367"/>
                <a:gd name="T67" fmla="*/ 98 h 196"/>
                <a:gd name="T68" fmla="*/ 1 w 367"/>
                <a:gd name="T69" fmla="*/ 78 h 196"/>
                <a:gd name="T70" fmla="*/ 1 w 367"/>
                <a:gd name="T71" fmla="*/ 49 h 196"/>
                <a:gd name="T72" fmla="*/ 1 w 367"/>
                <a:gd name="T73" fmla="*/ 36 h 196"/>
                <a:gd name="T74" fmla="*/ 1 w 367"/>
                <a:gd name="T75" fmla="*/ 43 h 196"/>
                <a:gd name="T76" fmla="*/ 1 w 367"/>
                <a:gd name="T77" fmla="*/ 52 h 196"/>
                <a:gd name="T78" fmla="*/ 1 w 367"/>
                <a:gd name="T79" fmla="*/ 26 h 196"/>
                <a:gd name="T80" fmla="*/ 0 w 367"/>
                <a:gd name="T81" fmla="*/ 6 h 196"/>
                <a:gd name="T82" fmla="*/ 0 w 367"/>
                <a:gd name="T83" fmla="*/ 6 h 196"/>
                <a:gd name="T84" fmla="*/ 0 w 367"/>
                <a:gd name="T85" fmla="*/ 9 h 196"/>
                <a:gd name="T86" fmla="*/ 0 w 367"/>
                <a:gd name="T87" fmla="*/ 4 h 196"/>
                <a:gd name="T88" fmla="*/ 0 w 367"/>
                <a:gd name="T89" fmla="*/ 13 h 1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67"/>
                <a:gd name="T136" fmla="*/ 0 h 196"/>
                <a:gd name="T137" fmla="*/ 367 w 367"/>
                <a:gd name="T138" fmla="*/ 196 h 1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67" h="196">
                  <a:moveTo>
                    <a:pt x="134" y="28"/>
                  </a:moveTo>
                  <a:lnTo>
                    <a:pt x="129" y="21"/>
                  </a:lnTo>
                  <a:lnTo>
                    <a:pt x="123" y="15"/>
                  </a:lnTo>
                  <a:lnTo>
                    <a:pt x="116" y="11"/>
                  </a:lnTo>
                  <a:lnTo>
                    <a:pt x="109" y="7"/>
                  </a:lnTo>
                  <a:lnTo>
                    <a:pt x="101" y="6"/>
                  </a:lnTo>
                  <a:lnTo>
                    <a:pt x="94" y="7"/>
                  </a:lnTo>
                  <a:lnTo>
                    <a:pt x="88" y="9"/>
                  </a:lnTo>
                  <a:lnTo>
                    <a:pt x="82" y="15"/>
                  </a:lnTo>
                  <a:lnTo>
                    <a:pt x="74" y="11"/>
                  </a:lnTo>
                  <a:lnTo>
                    <a:pt x="65" y="9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39" y="28"/>
                  </a:lnTo>
                  <a:lnTo>
                    <a:pt x="35" y="39"/>
                  </a:lnTo>
                  <a:lnTo>
                    <a:pt x="33" y="53"/>
                  </a:lnTo>
                  <a:lnTo>
                    <a:pt x="37" y="69"/>
                  </a:lnTo>
                  <a:lnTo>
                    <a:pt x="25" y="69"/>
                  </a:lnTo>
                  <a:lnTo>
                    <a:pt x="16" y="75"/>
                  </a:lnTo>
                  <a:lnTo>
                    <a:pt x="10" y="84"/>
                  </a:lnTo>
                  <a:lnTo>
                    <a:pt x="9" y="94"/>
                  </a:lnTo>
                  <a:lnTo>
                    <a:pt x="7" y="103"/>
                  </a:lnTo>
                  <a:lnTo>
                    <a:pt x="2" y="112"/>
                  </a:lnTo>
                  <a:lnTo>
                    <a:pt x="3" y="124"/>
                  </a:lnTo>
                  <a:lnTo>
                    <a:pt x="18" y="136"/>
                  </a:lnTo>
                  <a:lnTo>
                    <a:pt x="6" y="143"/>
                  </a:lnTo>
                  <a:lnTo>
                    <a:pt x="0" y="152"/>
                  </a:lnTo>
                  <a:lnTo>
                    <a:pt x="0" y="163"/>
                  </a:lnTo>
                  <a:lnTo>
                    <a:pt x="6" y="173"/>
                  </a:lnTo>
                  <a:lnTo>
                    <a:pt x="14" y="181"/>
                  </a:lnTo>
                  <a:lnTo>
                    <a:pt x="28" y="186"/>
                  </a:lnTo>
                  <a:lnTo>
                    <a:pt x="43" y="186"/>
                  </a:lnTo>
                  <a:lnTo>
                    <a:pt x="61" y="178"/>
                  </a:lnTo>
                  <a:lnTo>
                    <a:pt x="66" y="184"/>
                  </a:lnTo>
                  <a:lnTo>
                    <a:pt x="75" y="189"/>
                  </a:lnTo>
                  <a:lnTo>
                    <a:pt x="88" y="192"/>
                  </a:lnTo>
                  <a:lnTo>
                    <a:pt x="100" y="192"/>
                  </a:lnTo>
                  <a:lnTo>
                    <a:pt x="113" y="190"/>
                  </a:lnTo>
                  <a:lnTo>
                    <a:pt x="123" y="185"/>
                  </a:lnTo>
                  <a:lnTo>
                    <a:pt x="130" y="177"/>
                  </a:lnTo>
                  <a:lnTo>
                    <a:pt x="132" y="164"/>
                  </a:lnTo>
                  <a:lnTo>
                    <a:pt x="138" y="165"/>
                  </a:lnTo>
                  <a:lnTo>
                    <a:pt x="145" y="164"/>
                  </a:lnTo>
                  <a:lnTo>
                    <a:pt x="151" y="160"/>
                  </a:lnTo>
                  <a:lnTo>
                    <a:pt x="155" y="155"/>
                  </a:lnTo>
                  <a:lnTo>
                    <a:pt x="159" y="149"/>
                  </a:lnTo>
                  <a:lnTo>
                    <a:pt x="159" y="142"/>
                  </a:lnTo>
                  <a:lnTo>
                    <a:pt x="158" y="136"/>
                  </a:lnTo>
                  <a:lnTo>
                    <a:pt x="153" y="130"/>
                  </a:lnTo>
                  <a:lnTo>
                    <a:pt x="146" y="119"/>
                  </a:lnTo>
                  <a:lnTo>
                    <a:pt x="146" y="107"/>
                  </a:lnTo>
                  <a:lnTo>
                    <a:pt x="153" y="98"/>
                  </a:lnTo>
                  <a:lnTo>
                    <a:pt x="165" y="96"/>
                  </a:lnTo>
                  <a:lnTo>
                    <a:pt x="165" y="101"/>
                  </a:lnTo>
                  <a:lnTo>
                    <a:pt x="168" y="104"/>
                  </a:lnTo>
                  <a:lnTo>
                    <a:pt x="173" y="106"/>
                  </a:lnTo>
                  <a:lnTo>
                    <a:pt x="179" y="109"/>
                  </a:lnTo>
                  <a:lnTo>
                    <a:pt x="185" y="110"/>
                  </a:lnTo>
                  <a:lnTo>
                    <a:pt x="191" y="111"/>
                  </a:lnTo>
                  <a:lnTo>
                    <a:pt x="197" y="110"/>
                  </a:lnTo>
                  <a:lnTo>
                    <a:pt x="202" y="109"/>
                  </a:lnTo>
                  <a:lnTo>
                    <a:pt x="200" y="117"/>
                  </a:lnTo>
                  <a:lnTo>
                    <a:pt x="200" y="125"/>
                  </a:lnTo>
                  <a:lnTo>
                    <a:pt x="204" y="133"/>
                  </a:lnTo>
                  <a:lnTo>
                    <a:pt x="208" y="140"/>
                  </a:lnTo>
                  <a:lnTo>
                    <a:pt x="212" y="148"/>
                  </a:lnTo>
                  <a:lnTo>
                    <a:pt x="211" y="156"/>
                  </a:lnTo>
                  <a:lnTo>
                    <a:pt x="206" y="163"/>
                  </a:lnTo>
                  <a:lnTo>
                    <a:pt x="202" y="169"/>
                  </a:lnTo>
                  <a:lnTo>
                    <a:pt x="197" y="174"/>
                  </a:lnTo>
                  <a:lnTo>
                    <a:pt x="198" y="184"/>
                  </a:lnTo>
                  <a:lnTo>
                    <a:pt x="205" y="192"/>
                  </a:lnTo>
                  <a:lnTo>
                    <a:pt x="222" y="195"/>
                  </a:lnTo>
                  <a:lnTo>
                    <a:pt x="236" y="194"/>
                  </a:lnTo>
                  <a:lnTo>
                    <a:pt x="244" y="190"/>
                  </a:lnTo>
                  <a:lnTo>
                    <a:pt x="249" y="186"/>
                  </a:lnTo>
                  <a:lnTo>
                    <a:pt x="255" y="181"/>
                  </a:lnTo>
                  <a:lnTo>
                    <a:pt x="258" y="179"/>
                  </a:lnTo>
                  <a:lnTo>
                    <a:pt x="263" y="179"/>
                  </a:lnTo>
                  <a:lnTo>
                    <a:pt x="267" y="178"/>
                  </a:lnTo>
                  <a:lnTo>
                    <a:pt x="272" y="179"/>
                  </a:lnTo>
                  <a:lnTo>
                    <a:pt x="278" y="180"/>
                  </a:lnTo>
                  <a:lnTo>
                    <a:pt x="283" y="182"/>
                  </a:lnTo>
                  <a:lnTo>
                    <a:pt x="288" y="186"/>
                  </a:lnTo>
                  <a:lnTo>
                    <a:pt x="294" y="190"/>
                  </a:lnTo>
                  <a:lnTo>
                    <a:pt x="299" y="193"/>
                  </a:lnTo>
                  <a:lnTo>
                    <a:pt x="306" y="195"/>
                  </a:lnTo>
                  <a:lnTo>
                    <a:pt x="317" y="196"/>
                  </a:lnTo>
                  <a:lnTo>
                    <a:pt x="327" y="195"/>
                  </a:lnTo>
                  <a:lnTo>
                    <a:pt x="337" y="192"/>
                  </a:lnTo>
                  <a:lnTo>
                    <a:pt x="347" y="187"/>
                  </a:lnTo>
                  <a:lnTo>
                    <a:pt x="356" y="179"/>
                  </a:lnTo>
                  <a:lnTo>
                    <a:pt x="362" y="167"/>
                  </a:lnTo>
                  <a:lnTo>
                    <a:pt x="367" y="147"/>
                  </a:lnTo>
                  <a:lnTo>
                    <a:pt x="366" y="135"/>
                  </a:lnTo>
                  <a:lnTo>
                    <a:pt x="360" y="129"/>
                  </a:lnTo>
                  <a:lnTo>
                    <a:pt x="352" y="127"/>
                  </a:lnTo>
                  <a:lnTo>
                    <a:pt x="347" y="120"/>
                  </a:lnTo>
                  <a:lnTo>
                    <a:pt x="349" y="110"/>
                  </a:lnTo>
                  <a:lnTo>
                    <a:pt x="350" y="98"/>
                  </a:lnTo>
                  <a:lnTo>
                    <a:pt x="339" y="89"/>
                  </a:lnTo>
                  <a:lnTo>
                    <a:pt x="333" y="86"/>
                  </a:lnTo>
                  <a:lnTo>
                    <a:pt x="331" y="80"/>
                  </a:lnTo>
                  <a:lnTo>
                    <a:pt x="329" y="73"/>
                  </a:lnTo>
                  <a:lnTo>
                    <a:pt x="329" y="66"/>
                  </a:lnTo>
                  <a:lnTo>
                    <a:pt x="329" y="58"/>
                  </a:lnTo>
                  <a:lnTo>
                    <a:pt x="327" y="50"/>
                  </a:lnTo>
                  <a:lnTo>
                    <a:pt x="320" y="43"/>
                  </a:lnTo>
                  <a:lnTo>
                    <a:pt x="310" y="36"/>
                  </a:lnTo>
                  <a:lnTo>
                    <a:pt x="297" y="31"/>
                  </a:lnTo>
                  <a:lnTo>
                    <a:pt x="287" y="30"/>
                  </a:lnTo>
                  <a:lnTo>
                    <a:pt x="279" y="31"/>
                  </a:lnTo>
                  <a:lnTo>
                    <a:pt x="273" y="34"/>
                  </a:lnTo>
                  <a:lnTo>
                    <a:pt x="267" y="37"/>
                  </a:lnTo>
                  <a:lnTo>
                    <a:pt x="264" y="41"/>
                  </a:lnTo>
                  <a:lnTo>
                    <a:pt x="261" y="44"/>
                  </a:lnTo>
                  <a:lnTo>
                    <a:pt x="260" y="46"/>
                  </a:lnTo>
                  <a:lnTo>
                    <a:pt x="258" y="37"/>
                  </a:lnTo>
                  <a:lnTo>
                    <a:pt x="253" y="28"/>
                  </a:lnTo>
                  <a:lnTo>
                    <a:pt x="248" y="20"/>
                  </a:lnTo>
                  <a:lnTo>
                    <a:pt x="240" y="13"/>
                  </a:lnTo>
                  <a:lnTo>
                    <a:pt x="230" y="8"/>
                  </a:lnTo>
                  <a:lnTo>
                    <a:pt x="221" y="6"/>
                  </a:lnTo>
                  <a:lnTo>
                    <a:pt x="211" y="7"/>
                  </a:lnTo>
                  <a:lnTo>
                    <a:pt x="202" y="13"/>
                  </a:lnTo>
                  <a:lnTo>
                    <a:pt x="198" y="6"/>
                  </a:lnTo>
                  <a:lnTo>
                    <a:pt x="191" y="0"/>
                  </a:lnTo>
                  <a:lnTo>
                    <a:pt x="184" y="1"/>
                  </a:lnTo>
                  <a:lnTo>
                    <a:pt x="179" y="9"/>
                  </a:lnTo>
                  <a:lnTo>
                    <a:pt x="174" y="6"/>
                  </a:lnTo>
                  <a:lnTo>
                    <a:pt x="167" y="5"/>
                  </a:lnTo>
                  <a:lnTo>
                    <a:pt x="160" y="4"/>
                  </a:lnTo>
                  <a:lnTo>
                    <a:pt x="152" y="5"/>
                  </a:lnTo>
                  <a:lnTo>
                    <a:pt x="145" y="8"/>
                  </a:lnTo>
                  <a:lnTo>
                    <a:pt x="139" y="13"/>
                  </a:lnTo>
                  <a:lnTo>
                    <a:pt x="135" y="20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66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5" name="Freeform 437">
            <a:extLst>
              <a:ext uri="{FF2B5EF4-FFF2-40B4-BE49-F238E27FC236}">
                <a16:creationId xmlns:a16="http://schemas.microsoft.com/office/drawing/2014/main" id="{C7DDE9E3-3433-B34E-96B6-F851BB921EA2}"/>
              </a:ext>
            </a:extLst>
          </p:cNvPr>
          <p:cNvSpPr>
            <a:spLocks/>
          </p:cNvSpPr>
          <p:nvPr/>
        </p:nvSpPr>
        <p:spPr bwMode="auto">
          <a:xfrm>
            <a:off x="6248415" y="3197968"/>
            <a:ext cx="260683" cy="41722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" name="Freeform 438">
            <a:extLst>
              <a:ext uri="{FF2B5EF4-FFF2-40B4-BE49-F238E27FC236}">
                <a16:creationId xmlns:a16="http://schemas.microsoft.com/office/drawing/2014/main" id="{1BA07DE3-1149-7D43-AC4A-D1C973609CFA}"/>
              </a:ext>
            </a:extLst>
          </p:cNvPr>
          <p:cNvSpPr>
            <a:spLocks/>
          </p:cNvSpPr>
          <p:nvPr/>
        </p:nvSpPr>
        <p:spPr bwMode="auto">
          <a:xfrm>
            <a:off x="5010106" y="2750387"/>
            <a:ext cx="223934" cy="43450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7" name="Freeform 439">
            <a:extLst>
              <a:ext uri="{FF2B5EF4-FFF2-40B4-BE49-F238E27FC236}">
                <a16:creationId xmlns:a16="http://schemas.microsoft.com/office/drawing/2014/main" id="{5DA87980-CA86-5A4A-B911-3082E74DF34B}"/>
              </a:ext>
            </a:extLst>
          </p:cNvPr>
          <p:cNvSpPr>
            <a:spLocks/>
          </p:cNvSpPr>
          <p:nvPr/>
        </p:nvSpPr>
        <p:spPr bwMode="auto">
          <a:xfrm>
            <a:off x="5152531" y="2790360"/>
            <a:ext cx="232713" cy="448987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Freeform 440">
            <a:extLst>
              <a:ext uri="{FF2B5EF4-FFF2-40B4-BE49-F238E27FC236}">
                <a16:creationId xmlns:a16="http://schemas.microsoft.com/office/drawing/2014/main" id="{A13788ED-096D-ED43-BC4E-1CEE7C26EA70}"/>
              </a:ext>
            </a:extLst>
          </p:cNvPr>
          <p:cNvSpPr>
            <a:spLocks/>
          </p:cNvSpPr>
          <p:nvPr/>
        </p:nvSpPr>
        <p:spPr bwMode="auto">
          <a:xfrm>
            <a:off x="5284258" y="2750530"/>
            <a:ext cx="254668" cy="4743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9" name="Freeform 441">
            <a:extLst>
              <a:ext uri="{FF2B5EF4-FFF2-40B4-BE49-F238E27FC236}">
                <a16:creationId xmlns:a16="http://schemas.microsoft.com/office/drawing/2014/main" id="{4C3C5526-337C-7E44-A45B-C73481EB223F}"/>
              </a:ext>
            </a:extLst>
          </p:cNvPr>
          <p:cNvSpPr>
            <a:spLocks/>
          </p:cNvSpPr>
          <p:nvPr/>
        </p:nvSpPr>
        <p:spPr bwMode="auto">
          <a:xfrm>
            <a:off x="5516971" y="2807102"/>
            <a:ext cx="254668" cy="4743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" name="Freeform 442">
            <a:extLst>
              <a:ext uri="{FF2B5EF4-FFF2-40B4-BE49-F238E27FC236}">
                <a16:creationId xmlns:a16="http://schemas.microsoft.com/office/drawing/2014/main" id="{25EC9685-CF4C-DA4F-AA90-38E6C393D01C}"/>
              </a:ext>
            </a:extLst>
          </p:cNvPr>
          <p:cNvSpPr>
            <a:spLocks/>
          </p:cNvSpPr>
          <p:nvPr/>
        </p:nvSpPr>
        <p:spPr bwMode="auto">
          <a:xfrm>
            <a:off x="5720570" y="2898821"/>
            <a:ext cx="250279" cy="4743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Freeform 443">
            <a:extLst>
              <a:ext uri="{FF2B5EF4-FFF2-40B4-BE49-F238E27FC236}">
                <a16:creationId xmlns:a16="http://schemas.microsoft.com/office/drawing/2014/main" id="{AE4229C3-4A59-7548-92F6-F29600DC1287}"/>
              </a:ext>
            </a:extLst>
          </p:cNvPr>
          <p:cNvSpPr>
            <a:spLocks/>
          </p:cNvSpPr>
          <p:nvPr/>
        </p:nvSpPr>
        <p:spPr bwMode="auto">
          <a:xfrm>
            <a:off x="6061435" y="3054682"/>
            <a:ext cx="254668" cy="4743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Freeform 444">
            <a:extLst>
              <a:ext uri="{FF2B5EF4-FFF2-40B4-BE49-F238E27FC236}">
                <a16:creationId xmlns:a16="http://schemas.microsoft.com/office/drawing/2014/main" id="{CDFCED8B-D8D1-9940-BEE0-E4E87B5E9789}"/>
              </a:ext>
            </a:extLst>
          </p:cNvPr>
          <p:cNvSpPr>
            <a:spLocks/>
          </p:cNvSpPr>
          <p:nvPr/>
        </p:nvSpPr>
        <p:spPr bwMode="auto">
          <a:xfrm>
            <a:off x="5920353" y="2976835"/>
            <a:ext cx="254668" cy="47433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Freeform 440">
            <a:extLst>
              <a:ext uri="{FF2B5EF4-FFF2-40B4-BE49-F238E27FC236}">
                <a16:creationId xmlns:a16="http://schemas.microsoft.com/office/drawing/2014/main" id="{7E79029D-62AA-934E-8989-12E585B99176}"/>
              </a:ext>
            </a:extLst>
          </p:cNvPr>
          <p:cNvSpPr>
            <a:spLocks/>
          </p:cNvSpPr>
          <p:nvPr/>
        </p:nvSpPr>
        <p:spPr bwMode="auto">
          <a:xfrm>
            <a:off x="4381142" y="2719016"/>
            <a:ext cx="114163" cy="32966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Freeform 440">
            <a:extLst>
              <a:ext uri="{FF2B5EF4-FFF2-40B4-BE49-F238E27FC236}">
                <a16:creationId xmlns:a16="http://schemas.microsoft.com/office/drawing/2014/main" id="{9634A828-E67A-644C-9711-6CB1259695C4}"/>
              </a:ext>
            </a:extLst>
          </p:cNvPr>
          <p:cNvSpPr>
            <a:spLocks/>
          </p:cNvSpPr>
          <p:nvPr/>
        </p:nvSpPr>
        <p:spPr bwMode="auto">
          <a:xfrm>
            <a:off x="4478163" y="2721400"/>
            <a:ext cx="125511" cy="32966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" name="Freeform 440">
            <a:extLst>
              <a:ext uri="{FF2B5EF4-FFF2-40B4-BE49-F238E27FC236}">
                <a16:creationId xmlns:a16="http://schemas.microsoft.com/office/drawing/2014/main" id="{9DBD5B10-FAEF-8046-8C28-D21477B97E7E}"/>
              </a:ext>
            </a:extLst>
          </p:cNvPr>
          <p:cNvSpPr>
            <a:spLocks/>
          </p:cNvSpPr>
          <p:nvPr/>
        </p:nvSpPr>
        <p:spPr bwMode="auto">
          <a:xfrm>
            <a:off x="4835926" y="2762890"/>
            <a:ext cx="196959" cy="361749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Freeform 440">
            <a:extLst>
              <a:ext uri="{FF2B5EF4-FFF2-40B4-BE49-F238E27FC236}">
                <a16:creationId xmlns:a16="http://schemas.microsoft.com/office/drawing/2014/main" id="{CEB47B6B-D3C4-0F4D-8A1E-3268EBEB09DE}"/>
              </a:ext>
            </a:extLst>
          </p:cNvPr>
          <p:cNvSpPr>
            <a:spLocks/>
          </p:cNvSpPr>
          <p:nvPr/>
        </p:nvSpPr>
        <p:spPr bwMode="auto">
          <a:xfrm>
            <a:off x="4161828" y="2652850"/>
            <a:ext cx="200331" cy="398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8" name="Freeform 440">
            <a:extLst>
              <a:ext uri="{FF2B5EF4-FFF2-40B4-BE49-F238E27FC236}">
                <a16:creationId xmlns:a16="http://schemas.microsoft.com/office/drawing/2014/main" id="{B6E1BC29-D1A0-3848-837B-0206F11077F8}"/>
              </a:ext>
            </a:extLst>
          </p:cNvPr>
          <p:cNvSpPr>
            <a:spLocks/>
          </p:cNvSpPr>
          <p:nvPr/>
        </p:nvSpPr>
        <p:spPr bwMode="auto">
          <a:xfrm>
            <a:off x="4705872" y="2672737"/>
            <a:ext cx="196959" cy="410037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9" name="Freeform 440">
            <a:extLst>
              <a:ext uri="{FF2B5EF4-FFF2-40B4-BE49-F238E27FC236}">
                <a16:creationId xmlns:a16="http://schemas.microsoft.com/office/drawing/2014/main" id="{235CA7E7-2D96-3945-B1CF-9045F4615866}"/>
              </a:ext>
            </a:extLst>
          </p:cNvPr>
          <p:cNvSpPr>
            <a:spLocks/>
          </p:cNvSpPr>
          <p:nvPr/>
        </p:nvSpPr>
        <p:spPr bwMode="auto">
          <a:xfrm>
            <a:off x="4497012" y="2597578"/>
            <a:ext cx="254668" cy="4743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" name="Freeform 459">
            <a:extLst>
              <a:ext uri="{FF2B5EF4-FFF2-40B4-BE49-F238E27FC236}">
                <a16:creationId xmlns:a16="http://schemas.microsoft.com/office/drawing/2014/main" id="{2FF42FF0-3790-AE43-96A6-3552E4D11BF3}"/>
              </a:ext>
            </a:extLst>
          </p:cNvPr>
          <p:cNvSpPr/>
          <p:nvPr/>
        </p:nvSpPr>
        <p:spPr>
          <a:xfrm>
            <a:off x="902586" y="2818937"/>
            <a:ext cx="10177669" cy="2407293"/>
          </a:xfrm>
          <a:custGeom>
            <a:avLst/>
            <a:gdLst>
              <a:gd name="connsiteX0" fmla="*/ 0 w 7635240"/>
              <a:gd name="connsiteY0" fmla="*/ 0 h 1805940"/>
              <a:gd name="connsiteX1" fmla="*/ 2354580 w 7635240"/>
              <a:gd name="connsiteY1" fmla="*/ 160020 h 1805940"/>
              <a:gd name="connsiteX2" fmla="*/ 2720340 w 7635240"/>
              <a:gd name="connsiteY2" fmla="*/ 160020 h 1805940"/>
              <a:gd name="connsiteX3" fmla="*/ 2948940 w 7635240"/>
              <a:gd name="connsiteY3" fmla="*/ 205740 h 1805940"/>
              <a:gd name="connsiteX4" fmla="*/ 3223260 w 7635240"/>
              <a:gd name="connsiteY4" fmla="*/ 297180 h 1805940"/>
              <a:gd name="connsiteX5" fmla="*/ 3451860 w 7635240"/>
              <a:gd name="connsiteY5" fmla="*/ 297180 h 1805940"/>
              <a:gd name="connsiteX6" fmla="*/ 4457700 w 7635240"/>
              <a:gd name="connsiteY6" fmla="*/ 754380 h 1805940"/>
              <a:gd name="connsiteX7" fmla="*/ 4640580 w 7635240"/>
              <a:gd name="connsiteY7" fmla="*/ 868680 h 1805940"/>
              <a:gd name="connsiteX8" fmla="*/ 4914900 w 7635240"/>
              <a:gd name="connsiteY8" fmla="*/ 937260 h 1805940"/>
              <a:gd name="connsiteX9" fmla="*/ 5212080 w 7635240"/>
              <a:gd name="connsiteY9" fmla="*/ 1097280 h 1805940"/>
              <a:gd name="connsiteX10" fmla="*/ 5440680 w 7635240"/>
              <a:gd name="connsiteY10" fmla="*/ 1165860 h 1805940"/>
              <a:gd name="connsiteX11" fmla="*/ 5783580 w 7635240"/>
              <a:gd name="connsiteY11" fmla="*/ 1303020 h 1805940"/>
              <a:gd name="connsiteX12" fmla="*/ 5966460 w 7635240"/>
              <a:gd name="connsiteY12" fmla="*/ 1371600 h 1805940"/>
              <a:gd name="connsiteX13" fmla="*/ 6286500 w 7635240"/>
              <a:gd name="connsiteY13" fmla="*/ 1485900 h 1805940"/>
              <a:gd name="connsiteX14" fmla="*/ 6537960 w 7635240"/>
              <a:gd name="connsiteY14" fmla="*/ 1508760 h 1805940"/>
              <a:gd name="connsiteX15" fmla="*/ 6766560 w 7635240"/>
              <a:gd name="connsiteY15" fmla="*/ 1508760 h 1805940"/>
              <a:gd name="connsiteX16" fmla="*/ 6995160 w 7635240"/>
              <a:gd name="connsiteY16" fmla="*/ 1554480 h 1805940"/>
              <a:gd name="connsiteX17" fmla="*/ 7246620 w 7635240"/>
              <a:gd name="connsiteY17" fmla="*/ 1600200 h 1805940"/>
              <a:gd name="connsiteX18" fmla="*/ 7429500 w 7635240"/>
              <a:gd name="connsiteY18" fmla="*/ 1691640 h 1805940"/>
              <a:gd name="connsiteX19" fmla="*/ 7635240 w 7635240"/>
              <a:gd name="connsiteY19" fmla="*/ 1805940 h 1805940"/>
              <a:gd name="connsiteX20" fmla="*/ 7635240 w 7635240"/>
              <a:gd name="connsiteY20" fmla="*/ 1805940 h 180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35240" h="1805940">
                <a:moveTo>
                  <a:pt x="0" y="0"/>
                </a:moveTo>
                <a:lnTo>
                  <a:pt x="2354580" y="160020"/>
                </a:lnTo>
                <a:lnTo>
                  <a:pt x="2720340" y="160020"/>
                </a:lnTo>
                <a:lnTo>
                  <a:pt x="2948940" y="205740"/>
                </a:lnTo>
                <a:lnTo>
                  <a:pt x="3223260" y="297180"/>
                </a:lnTo>
                <a:lnTo>
                  <a:pt x="3451860" y="297180"/>
                </a:lnTo>
                <a:lnTo>
                  <a:pt x="4457700" y="754380"/>
                </a:lnTo>
                <a:lnTo>
                  <a:pt x="4640580" y="868680"/>
                </a:lnTo>
                <a:lnTo>
                  <a:pt x="4914900" y="937260"/>
                </a:lnTo>
                <a:lnTo>
                  <a:pt x="5212080" y="1097280"/>
                </a:lnTo>
                <a:lnTo>
                  <a:pt x="5440680" y="1165860"/>
                </a:lnTo>
                <a:lnTo>
                  <a:pt x="5783580" y="1303020"/>
                </a:lnTo>
                <a:lnTo>
                  <a:pt x="5966460" y="1371600"/>
                </a:lnTo>
                <a:lnTo>
                  <a:pt x="6286500" y="1485900"/>
                </a:lnTo>
                <a:lnTo>
                  <a:pt x="6537960" y="1508760"/>
                </a:lnTo>
                <a:lnTo>
                  <a:pt x="6766560" y="1508760"/>
                </a:lnTo>
                <a:lnTo>
                  <a:pt x="6995160" y="1554480"/>
                </a:lnTo>
                <a:lnTo>
                  <a:pt x="7246620" y="1600200"/>
                </a:lnTo>
                <a:lnTo>
                  <a:pt x="7429500" y="1691640"/>
                </a:lnTo>
                <a:lnTo>
                  <a:pt x="7635240" y="1805940"/>
                </a:lnTo>
                <a:lnTo>
                  <a:pt x="7635240" y="180594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" name="Right Arrow 460">
            <a:extLst>
              <a:ext uri="{FF2B5EF4-FFF2-40B4-BE49-F238E27FC236}">
                <a16:creationId xmlns:a16="http://schemas.microsoft.com/office/drawing/2014/main" id="{69C21FBE-C2CB-FE44-8FB3-DA8AD0B2DE53}"/>
              </a:ext>
            </a:extLst>
          </p:cNvPr>
          <p:cNvSpPr/>
          <p:nvPr/>
        </p:nvSpPr>
        <p:spPr>
          <a:xfrm rot="366217">
            <a:off x="3587053" y="4049466"/>
            <a:ext cx="2142315" cy="378747"/>
          </a:xfrm>
          <a:prstGeom prst="rightArrow">
            <a:avLst>
              <a:gd name="adj1" fmla="val 441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6" name="Rectangle 465">
            <a:extLst>
              <a:ext uri="{FF2B5EF4-FFF2-40B4-BE49-F238E27FC236}">
                <a16:creationId xmlns:a16="http://schemas.microsoft.com/office/drawing/2014/main" id="{C83CE2E5-6BDB-6549-B490-F930932CC8B4}"/>
              </a:ext>
            </a:extLst>
          </p:cNvPr>
          <p:cNvSpPr/>
          <p:nvPr/>
        </p:nvSpPr>
        <p:spPr>
          <a:xfrm>
            <a:off x="332755" y="4533756"/>
            <a:ext cx="82452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" pitchFamily="2" charset="77"/>
              </a:rPr>
              <a:t>This leads to higher plant uptake of NO</a:t>
            </a:r>
            <a:r>
              <a:rPr lang="en-US" sz="2000" baseline="-25000" dirty="0">
                <a:solidFill>
                  <a:srgbClr val="000000"/>
                </a:solidFill>
                <a:latin typeface="Montserrat" pitchFamily="2" charset="77"/>
              </a:rPr>
              <a:t>3 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500" dirty="0">
              <a:solidFill>
                <a:srgbClr val="000000"/>
              </a:solidFill>
              <a:latin typeface="Montserrat" pitchFamily="2" charset="77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" pitchFamily="2" charset="77"/>
              </a:rPr>
              <a:t>In the absence of oxygen, soil microbes use NO</a:t>
            </a:r>
            <a:r>
              <a:rPr lang="en-US" sz="2000" baseline="-25000" dirty="0">
                <a:solidFill>
                  <a:srgbClr val="000000"/>
                </a:solidFill>
                <a:latin typeface="Montserrat" pitchFamily="2" charset="77"/>
              </a:rPr>
              <a:t>3 </a:t>
            </a:r>
            <a:r>
              <a:rPr lang="en-US" sz="2000" dirty="0">
                <a:solidFill>
                  <a:srgbClr val="000000"/>
                </a:solidFill>
                <a:latin typeface="Montserrat" pitchFamily="2" charset="77"/>
              </a:rPr>
              <a:t>instead (denitrification) and release N</a:t>
            </a:r>
            <a:r>
              <a:rPr lang="en-US" sz="2000" baseline="-25000" dirty="0">
                <a:solidFill>
                  <a:srgbClr val="000000"/>
                </a:solidFill>
                <a:latin typeface="Montserrat" pitchFamily="2" charset="77"/>
              </a:rPr>
              <a:t>2 </a:t>
            </a:r>
            <a:r>
              <a:rPr lang="en-US" sz="2000" dirty="0">
                <a:solidFill>
                  <a:srgbClr val="000000"/>
                </a:solidFill>
                <a:latin typeface="Montserrat" pitchFamily="2" charset="77"/>
              </a:rPr>
              <a:t>to the atmosphere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500" dirty="0">
              <a:solidFill>
                <a:srgbClr val="000000"/>
              </a:solidFill>
              <a:latin typeface="Montserrat" pitchFamily="2" charset="77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Montserrat" pitchFamily="2" charset="77"/>
              </a:rPr>
              <a:t>Both processes combine for significant potential removal of 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14D88-C0B1-7247-B8F0-C3D0195B0B35}"/>
              </a:ext>
            </a:extLst>
          </p:cNvPr>
          <p:cNvSpPr txBox="1"/>
          <p:nvPr/>
        </p:nvSpPr>
        <p:spPr>
          <a:xfrm>
            <a:off x="1405020" y="3936646"/>
            <a:ext cx="2546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Montserrat" pitchFamily="2" charset="77"/>
              </a:rPr>
              <a:t>Groundwater Flow</a:t>
            </a:r>
          </a:p>
        </p:txBody>
      </p:sp>
      <p:sp>
        <p:nvSpPr>
          <p:cNvPr id="468" name="Freeform 467">
            <a:extLst>
              <a:ext uri="{FF2B5EF4-FFF2-40B4-BE49-F238E27FC236}">
                <a16:creationId xmlns:a16="http://schemas.microsoft.com/office/drawing/2014/main" id="{4AE3065E-A21F-644F-8FE7-B488ED80245E}"/>
              </a:ext>
            </a:extLst>
          </p:cNvPr>
          <p:cNvSpPr/>
          <p:nvPr/>
        </p:nvSpPr>
        <p:spPr>
          <a:xfrm>
            <a:off x="785241" y="3788357"/>
            <a:ext cx="7924544" cy="954250"/>
          </a:xfrm>
          <a:custGeom>
            <a:avLst/>
            <a:gdLst>
              <a:gd name="connsiteX0" fmla="*/ 7629099 w 7629099"/>
              <a:gd name="connsiteY0" fmla="*/ 846161 h 846161"/>
              <a:gd name="connsiteX1" fmla="*/ 6919415 w 7629099"/>
              <a:gd name="connsiteY1" fmla="*/ 668740 h 846161"/>
              <a:gd name="connsiteX2" fmla="*/ 5663821 w 7629099"/>
              <a:gd name="connsiteY2" fmla="*/ 464024 h 846161"/>
              <a:gd name="connsiteX3" fmla="*/ 3712191 w 7629099"/>
              <a:gd name="connsiteY3" fmla="*/ 177421 h 846161"/>
              <a:gd name="connsiteX4" fmla="*/ 1119116 w 7629099"/>
              <a:gd name="connsiteY4" fmla="*/ 68239 h 846161"/>
              <a:gd name="connsiteX5" fmla="*/ 0 w 7629099"/>
              <a:gd name="connsiteY5" fmla="*/ 0 h 84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9099" h="846161">
                <a:moveTo>
                  <a:pt x="7629099" y="846161"/>
                </a:moveTo>
                <a:cubicBezTo>
                  <a:pt x="7438030" y="789295"/>
                  <a:pt x="7246961" y="732429"/>
                  <a:pt x="6919415" y="668740"/>
                </a:cubicBezTo>
                <a:cubicBezTo>
                  <a:pt x="6591869" y="605050"/>
                  <a:pt x="5663821" y="464024"/>
                  <a:pt x="5663821" y="464024"/>
                </a:cubicBezTo>
                <a:cubicBezTo>
                  <a:pt x="5129284" y="382138"/>
                  <a:pt x="4469642" y="243385"/>
                  <a:pt x="3712191" y="177421"/>
                </a:cubicBezTo>
                <a:cubicBezTo>
                  <a:pt x="2954740" y="111457"/>
                  <a:pt x="1737814" y="97809"/>
                  <a:pt x="1119116" y="68239"/>
                </a:cubicBezTo>
                <a:cubicBezTo>
                  <a:pt x="500417" y="38669"/>
                  <a:pt x="250208" y="19334"/>
                  <a:pt x="0" y="0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2" name="Freeform 471">
            <a:extLst>
              <a:ext uri="{FF2B5EF4-FFF2-40B4-BE49-F238E27FC236}">
                <a16:creationId xmlns:a16="http://schemas.microsoft.com/office/drawing/2014/main" id="{1BEA3217-4539-784C-B455-11187C0882F3}"/>
              </a:ext>
            </a:extLst>
          </p:cNvPr>
          <p:cNvSpPr/>
          <p:nvPr/>
        </p:nvSpPr>
        <p:spPr>
          <a:xfrm rot="21176632">
            <a:off x="8641219" y="4341305"/>
            <a:ext cx="2629319" cy="1499894"/>
          </a:xfrm>
          <a:custGeom>
            <a:avLst/>
            <a:gdLst>
              <a:gd name="connsiteX0" fmla="*/ 13648 w 2238233"/>
              <a:gd name="connsiteY0" fmla="*/ 0 h 668740"/>
              <a:gd name="connsiteX1" fmla="*/ 0 w 2238233"/>
              <a:gd name="connsiteY1" fmla="*/ 245660 h 668740"/>
              <a:gd name="connsiteX2" fmla="*/ 2238233 w 2238233"/>
              <a:gd name="connsiteY2" fmla="*/ 668740 h 668740"/>
              <a:gd name="connsiteX3" fmla="*/ 2224586 w 2238233"/>
              <a:gd name="connsiteY3" fmla="*/ 450376 h 668740"/>
              <a:gd name="connsiteX4" fmla="*/ 13648 w 2238233"/>
              <a:gd name="connsiteY4" fmla="*/ 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8233" h="668740">
                <a:moveTo>
                  <a:pt x="13648" y="0"/>
                </a:moveTo>
                <a:lnTo>
                  <a:pt x="0" y="245660"/>
                </a:lnTo>
                <a:lnTo>
                  <a:pt x="2238233" y="668740"/>
                </a:lnTo>
                <a:lnTo>
                  <a:pt x="2224586" y="450376"/>
                </a:lnTo>
                <a:lnTo>
                  <a:pt x="13648" y="0"/>
                </a:lnTo>
                <a:close/>
              </a:path>
            </a:pathLst>
          </a:custGeom>
          <a:pattFill prst="pct25">
            <a:fgClr>
              <a:srgbClr val="FF0000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9" name="TextBox 486">
            <a:extLst>
              <a:ext uri="{FF2B5EF4-FFF2-40B4-BE49-F238E27FC236}">
                <a16:creationId xmlns:a16="http://schemas.microsoft.com/office/drawing/2014/main" id="{959528D0-F5E0-914C-AA68-6C7A9F736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415" y="4755373"/>
            <a:ext cx="6639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0" name="TextBox 486">
            <a:extLst>
              <a:ext uri="{FF2B5EF4-FFF2-40B4-BE49-F238E27FC236}">
                <a16:creationId xmlns:a16="http://schemas.microsoft.com/office/drawing/2014/main" id="{DC493C76-77E1-B242-A550-27959B5B2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147" y="4780994"/>
            <a:ext cx="465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CB500B3B-EC7D-EF41-84A4-4AABB7FC7316}"/>
              </a:ext>
            </a:extLst>
          </p:cNvPr>
          <p:cNvSpPr txBox="1"/>
          <p:nvPr/>
        </p:nvSpPr>
        <p:spPr>
          <a:xfrm>
            <a:off x="8866561" y="5026347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Montserrat" pitchFamily="2" charset="77"/>
                <a:cs typeface="Arial" panose="020B0604020202020204" pitchFamily="34" charset="0"/>
              </a:rPr>
              <a:t>Denitrification</a:t>
            </a:r>
          </a:p>
          <a:p>
            <a:r>
              <a:rPr lang="en-US" sz="1200" b="1" dirty="0">
                <a:latin typeface="Montserrat" pitchFamily="2" charset="77"/>
                <a:cs typeface="Arial" panose="020B0604020202020204" pitchFamily="34" charset="0"/>
              </a:rPr>
              <a:t>  “hot spot”</a:t>
            </a:r>
          </a:p>
        </p:txBody>
      </p:sp>
      <p:cxnSp>
        <p:nvCxnSpPr>
          <p:cNvPr id="471" name="Straight Arrow Connector 2">
            <a:extLst>
              <a:ext uri="{FF2B5EF4-FFF2-40B4-BE49-F238E27FC236}">
                <a16:creationId xmlns:a16="http://schemas.microsoft.com/office/drawing/2014/main" id="{75499D21-0A58-8D45-AF60-A39059B33C4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143448" y="4683616"/>
            <a:ext cx="4592" cy="405117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4" name="Straight Arrow Connector 2">
            <a:extLst>
              <a:ext uri="{FF2B5EF4-FFF2-40B4-BE49-F238E27FC236}">
                <a16:creationId xmlns:a16="http://schemas.microsoft.com/office/drawing/2014/main" id="{FDFC7D6B-8B82-6044-A5C7-4F543FB4F13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41844" y="4949078"/>
            <a:ext cx="285750" cy="12700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21875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Other Analysis on Nitrogen Removal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01F49-A8DE-444E-A9F5-4D093135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57" y="1274067"/>
            <a:ext cx="5500986" cy="231720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dirty="0">
                <a:latin typeface="Montserrat" pitchFamily="2" charset="77"/>
              </a:rPr>
              <a:t>Mayer et al. 2007 at 88 sites</a:t>
            </a:r>
            <a:endParaRPr lang="en-US" sz="2000" dirty="0"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5743AE-8F1E-1C45-8174-93AA909E9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4"/>
          <a:stretch/>
        </p:blipFill>
        <p:spPr>
          <a:xfrm>
            <a:off x="2672636" y="1679979"/>
            <a:ext cx="6151453" cy="4384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A88F68-5141-4E4B-8E8C-7A49E12B9761}"/>
              </a:ext>
            </a:extLst>
          </p:cNvPr>
          <p:cNvSpPr txBox="1"/>
          <p:nvPr/>
        </p:nvSpPr>
        <p:spPr>
          <a:xfrm>
            <a:off x="4882252" y="5767322"/>
            <a:ext cx="23535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Montserrat" pitchFamily="2" charset="77"/>
              </a:rPr>
              <a:t> Buffer width in feet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E304A-E51E-4847-A4BD-9622BCBA352E}"/>
              </a:ext>
            </a:extLst>
          </p:cNvPr>
          <p:cNvSpPr txBox="1"/>
          <p:nvPr/>
        </p:nvSpPr>
        <p:spPr>
          <a:xfrm>
            <a:off x="8758949" y="4930816"/>
            <a:ext cx="3067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ontserrat" pitchFamily="2" charset="77"/>
              </a:rPr>
              <a:t>Note: Surface + subsurface contributions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6321" y="5454036"/>
            <a:ext cx="5341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&lt;80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5806" y="5449381"/>
            <a:ext cx="955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&lt;80-160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0211" y="5461352"/>
            <a:ext cx="6511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160+</a:t>
            </a:r>
          </a:p>
        </p:txBody>
      </p:sp>
    </p:spTree>
    <p:extLst>
      <p:ext uri="{BB962C8B-B14F-4D97-AF65-F5344CB8AC3E}">
        <p14:creationId xmlns:p14="http://schemas.microsoft.com/office/powerpoint/2010/main" val="3599610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Freeform 487">
            <a:extLst>
              <a:ext uri="{FF2B5EF4-FFF2-40B4-BE49-F238E27FC236}">
                <a16:creationId xmlns:a16="http://schemas.microsoft.com/office/drawing/2014/main" id="{0EEC357E-258D-CE47-8006-F9099075A7F2}"/>
              </a:ext>
            </a:extLst>
          </p:cNvPr>
          <p:cNvSpPr/>
          <p:nvPr/>
        </p:nvSpPr>
        <p:spPr>
          <a:xfrm>
            <a:off x="-54984" y="3951402"/>
            <a:ext cx="12223215" cy="2743014"/>
          </a:xfrm>
          <a:custGeom>
            <a:avLst/>
            <a:gdLst>
              <a:gd name="connsiteX0" fmla="*/ 34724 w 12257590"/>
              <a:gd name="connsiteY0" fmla="*/ 0 h 3090441"/>
              <a:gd name="connsiteX1" fmla="*/ 34724 w 12257590"/>
              <a:gd name="connsiteY1" fmla="*/ 0 h 3090441"/>
              <a:gd name="connsiteX2" fmla="*/ 3345083 w 12257590"/>
              <a:gd name="connsiteY2" fmla="*/ 185195 h 3090441"/>
              <a:gd name="connsiteX3" fmla="*/ 5254906 w 12257590"/>
              <a:gd name="connsiteY3" fmla="*/ 335666 h 3090441"/>
              <a:gd name="connsiteX4" fmla="*/ 7211028 w 12257590"/>
              <a:gd name="connsiteY4" fmla="*/ 532436 h 3090441"/>
              <a:gd name="connsiteX5" fmla="*/ 8461094 w 12257590"/>
              <a:gd name="connsiteY5" fmla="*/ 694481 h 3090441"/>
              <a:gd name="connsiteX6" fmla="*/ 8854633 w 12257590"/>
              <a:gd name="connsiteY6" fmla="*/ 752354 h 3090441"/>
              <a:gd name="connsiteX7" fmla="*/ 9375494 w 12257590"/>
              <a:gd name="connsiteY7" fmla="*/ 902825 h 3090441"/>
              <a:gd name="connsiteX8" fmla="*/ 10729732 w 12257590"/>
              <a:gd name="connsiteY8" fmla="*/ 1261641 h 3090441"/>
              <a:gd name="connsiteX9" fmla="*/ 10961225 w 12257590"/>
              <a:gd name="connsiteY9" fmla="*/ 1377387 h 3090441"/>
              <a:gd name="connsiteX10" fmla="*/ 10961225 w 12257590"/>
              <a:gd name="connsiteY10" fmla="*/ 1377387 h 3090441"/>
              <a:gd name="connsiteX11" fmla="*/ 10961225 w 12257590"/>
              <a:gd name="connsiteY11" fmla="*/ 1377387 h 3090441"/>
              <a:gd name="connsiteX12" fmla="*/ 11262167 w 12257590"/>
              <a:gd name="connsiteY12" fmla="*/ 1689904 h 3090441"/>
              <a:gd name="connsiteX13" fmla="*/ 11366339 w 12257590"/>
              <a:gd name="connsiteY13" fmla="*/ 1689904 h 3090441"/>
              <a:gd name="connsiteX14" fmla="*/ 11412638 w 12257590"/>
              <a:gd name="connsiteY14" fmla="*/ 1527858 h 3090441"/>
              <a:gd name="connsiteX15" fmla="*/ 11539959 w 12257590"/>
              <a:gd name="connsiteY15" fmla="*/ 1377387 h 3090441"/>
              <a:gd name="connsiteX16" fmla="*/ 11933499 w 12257590"/>
              <a:gd name="connsiteY16" fmla="*/ 1284790 h 3090441"/>
              <a:gd name="connsiteX17" fmla="*/ 12257590 w 12257590"/>
              <a:gd name="connsiteY17" fmla="*/ 1250066 h 3090441"/>
              <a:gd name="connsiteX18" fmla="*/ 12222866 w 12257590"/>
              <a:gd name="connsiteY18" fmla="*/ 3090441 h 3090441"/>
              <a:gd name="connsiteX19" fmla="*/ 0 w 12257590"/>
              <a:gd name="connsiteY19" fmla="*/ 3009418 h 3090441"/>
              <a:gd name="connsiteX20" fmla="*/ 34724 w 12257590"/>
              <a:gd name="connsiteY20" fmla="*/ 0 h 309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257590" h="3090441">
                <a:moveTo>
                  <a:pt x="34724" y="0"/>
                </a:moveTo>
                <a:lnTo>
                  <a:pt x="34724" y="0"/>
                </a:lnTo>
                <a:lnTo>
                  <a:pt x="3345083" y="185195"/>
                </a:lnTo>
                <a:lnTo>
                  <a:pt x="5254906" y="335666"/>
                </a:lnTo>
                <a:lnTo>
                  <a:pt x="7211028" y="532436"/>
                </a:lnTo>
                <a:lnTo>
                  <a:pt x="8461094" y="694481"/>
                </a:lnTo>
                <a:lnTo>
                  <a:pt x="8854633" y="752354"/>
                </a:lnTo>
                <a:lnTo>
                  <a:pt x="9375494" y="902825"/>
                </a:lnTo>
                <a:lnTo>
                  <a:pt x="10729732" y="1261641"/>
                </a:lnTo>
                <a:lnTo>
                  <a:pt x="10961225" y="1377387"/>
                </a:lnTo>
                <a:lnTo>
                  <a:pt x="10961225" y="1377387"/>
                </a:lnTo>
                <a:lnTo>
                  <a:pt x="10961225" y="1377387"/>
                </a:lnTo>
                <a:lnTo>
                  <a:pt x="11262167" y="1689904"/>
                </a:lnTo>
                <a:lnTo>
                  <a:pt x="11366339" y="1689904"/>
                </a:lnTo>
                <a:lnTo>
                  <a:pt x="11412638" y="1527858"/>
                </a:lnTo>
                <a:lnTo>
                  <a:pt x="11539959" y="1377387"/>
                </a:lnTo>
                <a:lnTo>
                  <a:pt x="11933499" y="1284790"/>
                </a:lnTo>
                <a:lnTo>
                  <a:pt x="12257590" y="1250066"/>
                </a:lnTo>
                <a:lnTo>
                  <a:pt x="12222866" y="3090441"/>
                </a:lnTo>
                <a:lnTo>
                  <a:pt x="0" y="3009418"/>
                </a:lnTo>
                <a:lnTo>
                  <a:pt x="34724" y="0"/>
                </a:lnTo>
                <a:close/>
              </a:path>
            </a:pathLst>
          </a:cu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BFC13B5-D3DF-2441-9031-1590696AEF07}"/>
              </a:ext>
            </a:extLst>
          </p:cNvPr>
          <p:cNvSpPr txBox="1">
            <a:spLocks/>
          </p:cNvSpPr>
          <p:nvPr/>
        </p:nvSpPr>
        <p:spPr>
          <a:xfrm>
            <a:off x="432181" y="150841"/>
            <a:ext cx="11180899" cy="99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Riparian Buffers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F4A722C-699F-0B48-8681-FC47AAFB5E82}"/>
              </a:ext>
            </a:extLst>
          </p:cNvPr>
          <p:cNvSpPr>
            <a:spLocks/>
          </p:cNvSpPr>
          <p:nvPr/>
        </p:nvSpPr>
        <p:spPr bwMode="auto">
          <a:xfrm>
            <a:off x="11553780" y="4796759"/>
            <a:ext cx="669751" cy="457081"/>
          </a:xfrm>
          <a:custGeom>
            <a:avLst/>
            <a:gdLst>
              <a:gd name="T0" fmla="*/ 0 w 396"/>
              <a:gd name="T1" fmla="*/ 2147483646 h 216"/>
              <a:gd name="T2" fmla="*/ 2147483646 w 396"/>
              <a:gd name="T3" fmla="*/ 2147483646 h 216"/>
              <a:gd name="T4" fmla="*/ 2147483646 w 396"/>
              <a:gd name="T5" fmla="*/ 2147483646 h 216"/>
              <a:gd name="T6" fmla="*/ 2147483646 w 396"/>
              <a:gd name="T7" fmla="*/ 2147483646 h 216"/>
              <a:gd name="T8" fmla="*/ 2147483646 w 396"/>
              <a:gd name="T9" fmla="*/ 2147483646 h 216"/>
              <a:gd name="T10" fmla="*/ 2147483646 w 396"/>
              <a:gd name="T11" fmla="*/ 0 h 216"/>
              <a:gd name="T12" fmla="*/ 2147483646 w 396"/>
              <a:gd name="T13" fmla="*/ 2147483646 h 216"/>
              <a:gd name="T14" fmla="*/ 2147483646 w 396"/>
              <a:gd name="T15" fmla="*/ 2147483646 h 216"/>
              <a:gd name="T16" fmla="*/ 2147483646 w 396"/>
              <a:gd name="T17" fmla="*/ 2147483646 h 216"/>
              <a:gd name="T18" fmla="*/ 2147483646 w 396"/>
              <a:gd name="T19" fmla="*/ 2147483646 h 216"/>
              <a:gd name="T20" fmla="*/ 0 w 396"/>
              <a:gd name="T21" fmla="*/ 2147483646 h 2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6"/>
              <a:gd name="T34" fmla="*/ 0 h 216"/>
              <a:gd name="T35" fmla="*/ 396 w 396"/>
              <a:gd name="T36" fmla="*/ 216 h 2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6" h="216">
                <a:moveTo>
                  <a:pt x="0" y="192"/>
                </a:moveTo>
                <a:lnTo>
                  <a:pt x="30" y="144"/>
                </a:lnTo>
                <a:lnTo>
                  <a:pt x="108" y="72"/>
                </a:lnTo>
                <a:lnTo>
                  <a:pt x="234" y="36"/>
                </a:lnTo>
                <a:lnTo>
                  <a:pt x="336" y="6"/>
                </a:lnTo>
                <a:lnTo>
                  <a:pt x="378" y="0"/>
                </a:lnTo>
                <a:lnTo>
                  <a:pt x="396" y="150"/>
                </a:lnTo>
                <a:lnTo>
                  <a:pt x="282" y="156"/>
                </a:lnTo>
                <a:lnTo>
                  <a:pt x="168" y="168"/>
                </a:lnTo>
                <a:lnTo>
                  <a:pt x="60" y="216"/>
                </a:lnTo>
                <a:lnTo>
                  <a:pt x="0" y="192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5CC80291-4373-CE40-8821-CAA20DD2739F}"/>
              </a:ext>
            </a:extLst>
          </p:cNvPr>
          <p:cNvSpPr>
            <a:spLocks/>
          </p:cNvSpPr>
          <p:nvPr/>
        </p:nvSpPr>
        <p:spPr bwMode="auto">
          <a:xfrm>
            <a:off x="0" y="3032315"/>
            <a:ext cx="9321489" cy="1714054"/>
          </a:xfrm>
          <a:custGeom>
            <a:avLst/>
            <a:gdLst>
              <a:gd name="T0" fmla="*/ 0 w 4956"/>
              <a:gd name="T1" fmla="*/ 0 h 810"/>
              <a:gd name="T2" fmla="*/ 2147483646 w 4956"/>
              <a:gd name="T3" fmla="*/ 2147483646 h 810"/>
              <a:gd name="T4" fmla="*/ 2147483646 w 4956"/>
              <a:gd name="T5" fmla="*/ 2147483646 h 810"/>
              <a:gd name="T6" fmla="*/ 2147483646 w 4956"/>
              <a:gd name="T7" fmla="*/ 2147483646 h 810"/>
              <a:gd name="T8" fmla="*/ 2147483646 w 4956"/>
              <a:gd name="T9" fmla="*/ 2147483646 h 810"/>
              <a:gd name="T10" fmla="*/ 2147483646 w 4956"/>
              <a:gd name="T11" fmla="*/ 2147483646 h 810"/>
              <a:gd name="T12" fmla="*/ 2147483646 w 4956"/>
              <a:gd name="T13" fmla="*/ 2147483646 h 810"/>
              <a:gd name="T14" fmla="*/ 2147483646 w 4956"/>
              <a:gd name="T15" fmla="*/ 2147483646 h 810"/>
              <a:gd name="T16" fmla="*/ 2147483646 w 4956"/>
              <a:gd name="T17" fmla="*/ 2147483646 h 810"/>
              <a:gd name="T18" fmla="*/ 2147483646 w 4956"/>
              <a:gd name="T19" fmla="*/ 2147483646 h 810"/>
              <a:gd name="T20" fmla="*/ 2147483646 w 4956"/>
              <a:gd name="T21" fmla="*/ 2147483646 h 810"/>
              <a:gd name="T22" fmla="*/ 2147483646 w 4956"/>
              <a:gd name="T23" fmla="*/ 2147483646 h 810"/>
              <a:gd name="T24" fmla="*/ 2147483646 w 4956"/>
              <a:gd name="T25" fmla="*/ 2147483646 h 810"/>
              <a:gd name="T26" fmla="*/ 2147483646 w 4956"/>
              <a:gd name="T27" fmla="*/ 2147483646 h 810"/>
              <a:gd name="T28" fmla="*/ 2147483646 w 4956"/>
              <a:gd name="T29" fmla="*/ 2147483646 h 810"/>
              <a:gd name="T30" fmla="*/ 2147483646 w 4956"/>
              <a:gd name="T31" fmla="*/ 2147483646 h 810"/>
              <a:gd name="T32" fmla="*/ 2147483646 w 4956"/>
              <a:gd name="T33" fmla="*/ 2147483646 h 810"/>
              <a:gd name="T34" fmla="*/ 2147483646 w 4956"/>
              <a:gd name="T35" fmla="*/ 2147483646 h 810"/>
              <a:gd name="T36" fmla="*/ 2147483646 w 4956"/>
              <a:gd name="T37" fmla="*/ 2147483646 h 810"/>
              <a:gd name="T38" fmla="*/ 2147483646 w 4956"/>
              <a:gd name="T39" fmla="*/ 2147483646 h 810"/>
              <a:gd name="T40" fmla="*/ 2147483646 w 4956"/>
              <a:gd name="T41" fmla="*/ 2147483646 h 810"/>
              <a:gd name="T42" fmla="*/ 2147483646 w 4956"/>
              <a:gd name="T43" fmla="*/ 2147483646 h 810"/>
              <a:gd name="T44" fmla="*/ 2147483646 w 4956"/>
              <a:gd name="T45" fmla="*/ 2147483646 h 810"/>
              <a:gd name="T46" fmla="*/ 2147483646 w 4956"/>
              <a:gd name="T47" fmla="*/ 2147483646 h 810"/>
              <a:gd name="T48" fmla="*/ 2147483646 w 4956"/>
              <a:gd name="T49" fmla="*/ 2147483646 h 810"/>
              <a:gd name="T50" fmla="*/ 2147483646 w 4956"/>
              <a:gd name="T51" fmla="*/ 2147483646 h 810"/>
              <a:gd name="T52" fmla="*/ 2147483646 w 4956"/>
              <a:gd name="T53" fmla="*/ 2147483646 h 810"/>
              <a:gd name="T54" fmla="*/ 2147483646 w 4956"/>
              <a:gd name="T55" fmla="*/ 2147483646 h 810"/>
              <a:gd name="T56" fmla="*/ 2147483646 w 4956"/>
              <a:gd name="T57" fmla="*/ 2147483646 h 810"/>
              <a:gd name="T58" fmla="*/ 2147483646 w 4956"/>
              <a:gd name="T59" fmla="*/ 2147483646 h 810"/>
              <a:gd name="T60" fmla="*/ 2147483646 w 4956"/>
              <a:gd name="T61" fmla="*/ 2147483646 h 810"/>
              <a:gd name="T62" fmla="*/ 0 w 4956"/>
              <a:gd name="T63" fmla="*/ 2147483646 h 810"/>
              <a:gd name="T64" fmla="*/ 0 w 4956"/>
              <a:gd name="T65" fmla="*/ 0 h 81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956"/>
              <a:gd name="T100" fmla="*/ 0 h 810"/>
              <a:gd name="T101" fmla="*/ 4956 w 4956"/>
              <a:gd name="T102" fmla="*/ 810 h 81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956" h="810">
                <a:moveTo>
                  <a:pt x="0" y="0"/>
                </a:moveTo>
                <a:lnTo>
                  <a:pt x="264" y="18"/>
                </a:lnTo>
                <a:lnTo>
                  <a:pt x="522" y="18"/>
                </a:lnTo>
                <a:lnTo>
                  <a:pt x="820" y="22"/>
                </a:lnTo>
                <a:lnTo>
                  <a:pt x="1098" y="48"/>
                </a:lnTo>
                <a:lnTo>
                  <a:pt x="1404" y="70"/>
                </a:lnTo>
                <a:lnTo>
                  <a:pt x="1860" y="126"/>
                </a:lnTo>
                <a:lnTo>
                  <a:pt x="2322" y="168"/>
                </a:lnTo>
                <a:lnTo>
                  <a:pt x="2790" y="252"/>
                </a:lnTo>
                <a:lnTo>
                  <a:pt x="3097" y="287"/>
                </a:lnTo>
                <a:lnTo>
                  <a:pt x="3409" y="340"/>
                </a:lnTo>
                <a:lnTo>
                  <a:pt x="3720" y="381"/>
                </a:lnTo>
                <a:lnTo>
                  <a:pt x="3926" y="410"/>
                </a:lnTo>
                <a:lnTo>
                  <a:pt x="4120" y="428"/>
                </a:lnTo>
                <a:lnTo>
                  <a:pt x="4282" y="466"/>
                </a:lnTo>
                <a:lnTo>
                  <a:pt x="4488" y="522"/>
                </a:lnTo>
                <a:lnTo>
                  <a:pt x="4590" y="564"/>
                </a:lnTo>
                <a:lnTo>
                  <a:pt x="4776" y="642"/>
                </a:lnTo>
                <a:lnTo>
                  <a:pt x="4866" y="696"/>
                </a:lnTo>
                <a:lnTo>
                  <a:pt x="4956" y="738"/>
                </a:lnTo>
                <a:lnTo>
                  <a:pt x="4938" y="810"/>
                </a:lnTo>
                <a:lnTo>
                  <a:pt x="4584" y="744"/>
                </a:lnTo>
                <a:lnTo>
                  <a:pt x="4194" y="696"/>
                </a:lnTo>
                <a:lnTo>
                  <a:pt x="3810" y="660"/>
                </a:lnTo>
                <a:lnTo>
                  <a:pt x="3246" y="606"/>
                </a:lnTo>
                <a:lnTo>
                  <a:pt x="2670" y="546"/>
                </a:lnTo>
                <a:lnTo>
                  <a:pt x="2094" y="504"/>
                </a:lnTo>
                <a:lnTo>
                  <a:pt x="1668" y="486"/>
                </a:lnTo>
                <a:lnTo>
                  <a:pt x="1134" y="444"/>
                </a:lnTo>
                <a:lnTo>
                  <a:pt x="612" y="426"/>
                </a:lnTo>
                <a:lnTo>
                  <a:pt x="234" y="396"/>
                </a:lnTo>
                <a:lnTo>
                  <a:pt x="0" y="39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99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FB3E8DB9-56BA-6945-B909-003B05E76E11}"/>
              </a:ext>
            </a:extLst>
          </p:cNvPr>
          <p:cNvSpPr>
            <a:spLocks/>
          </p:cNvSpPr>
          <p:nvPr/>
        </p:nvSpPr>
        <p:spPr bwMode="auto">
          <a:xfrm>
            <a:off x="8880280" y="4390529"/>
            <a:ext cx="2075909" cy="825285"/>
          </a:xfrm>
          <a:custGeom>
            <a:avLst/>
            <a:gdLst>
              <a:gd name="T0" fmla="*/ 0 w 1104"/>
              <a:gd name="T1" fmla="*/ 0 h 390"/>
              <a:gd name="T2" fmla="*/ 2147483646 w 1104"/>
              <a:gd name="T3" fmla="*/ 2147483646 h 390"/>
              <a:gd name="T4" fmla="*/ 2147483646 w 1104"/>
              <a:gd name="T5" fmla="*/ 2147483646 h 390"/>
              <a:gd name="T6" fmla="*/ 2147483646 w 1104"/>
              <a:gd name="T7" fmla="*/ 2147483646 h 390"/>
              <a:gd name="T8" fmla="*/ 2147483646 w 1104"/>
              <a:gd name="T9" fmla="*/ 2147483646 h 390"/>
              <a:gd name="T10" fmla="*/ 2147483646 w 1104"/>
              <a:gd name="T11" fmla="*/ 2147483646 h 390"/>
              <a:gd name="T12" fmla="*/ 2147483646 w 1104"/>
              <a:gd name="T13" fmla="*/ 2147483646 h 390"/>
              <a:gd name="T14" fmla="*/ 2147483646 w 1104"/>
              <a:gd name="T15" fmla="*/ 2147483646 h 390"/>
              <a:gd name="T16" fmla="*/ 2147483646 w 1104"/>
              <a:gd name="T17" fmla="*/ 2147483646 h 390"/>
              <a:gd name="T18" fmla="*/ 2147483646 w 1104"/>
              <a:gd name="T19" fmla="*/ 2147483646 h 390"/>
              <a:gd name="T20" fmla="*/ 2147483646 w 1104"/>
              <a:gd name="T21" fmla="*/ 2147483646 h 390"/>
              <a:gd name="T22" fmla="*/ 2147483646 w 1104"/>
              <a:gd name="T23" fmla="*/ 2147483646 h 390"/>
              <a:gd name="T24" fmla="*/ 2147483646 w 1104"/>
              <a:gd name="T25" fmla="*/ 2147483646 h 390"/>
              <a:gd name="T26" fmla="*/ 2147483646 w 1104"/>
              <a:gd name="T27" fmla="*/ 2147483646 h 390"/>
              <a:gd name="T28" fmla="*/ 2147483646 w 1104"/>
              <a:gd name="T29" fmla="*/ 2147483646 h 390"/>
              <a:gd name="T30" fmla="*/ 2147483646 w 1104"/>
              <a:gd name="T31" fmla="*/ 2147483646 h 390"/>
              <a:gd name="T32" fmla="*/ 2147483646 w 1104"/>
              <a:gd name="T33" fmla="*/ 2147483646 h 390"/>
              <a:gd name="T34" fmla="*/ 0 w 1104"/>
              <a:gd name="T35" fmla="*/ 0 h 3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04"/>
              <a:gd name="T55" fmla="*/ 0 h 390"/>
              <a:gd name="T56" fmla="*/ 1104 w 1104"/>
              <a:gd name="T57" fmla="*/ 390 h 39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04" h="390">
                <a:moveTo>
                  <a:pt x="0" y="0"/>
                </a:moveTo>
                <a:lnTo>
                  <a:pt x="288" y="126"/>
                </a:lnTo>
                <a:lnTo>
                  <a:pt x="414" y="174"/>
                </a:lnTo>
                <a:lnTo>
                  <a:pt x="558" y="204"/>
                </a:lnTo>
                <a:lnTo>
                  <a:pt x="684" y="210"/>
                </a:lnTo>
                <a:lnTo>
                  <a:pt x="816" y="216"/>
                </a:lnTo>
                <a:lnTo>
                  <a:pt x="924" y="252"/>
                </a:lnTo>
                <a:lnTo>
                  <a:pt x="1008" y="294"/>
                </a:lnTo>
                <a:lnTo>
                  <a:pt x="1074" y="342"/>
                </a:lnTo>
                <a:lnTo>
                  <a:pt x="1104" y="390"/>
                </a:lnTo>
                <a:lnTo>
                  <a:pt x="1014" y="378"/>
                </a:lnTo>
                <a:lnTo>
                  <a:pt x="864" y="318"/>
                </a:lnTo>
                <a:lnTo>
                  <a:pt x="708" y="294"/>
                </a:lnTo>
                <a:lnTo>
                  <a:pt x="546" y="252"/>
                </a:lnTo>
                <a:lnTo>
                  <a:pt x="438" y="228"/>
                </a:lnTo>
                <a:lnTo>
                  <a:pt x="300" y="204"/>
                </a:lnTo>
                <a:lnTo>
                  <a:pt x="12" y="126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0" name="Freeform 82">
            <a:extLst>
              <a:ext uri="{FF2B5EF4-FFF2-40B4-BE49-F238E27FC236}">
                <a16:creationId xmlns:a16="http://schemas.microsoft.com/office/drawing/2014/main" id="{564AA5C7-28E2-D54D-8FE1-8B0E8CACBD4E}"/>
              </a:ext>
            </a:extLst>
          </p:cNvPr>
          <p:cNvSpPr>
            <a:spLocks/>
          </p:cNvSpPr>
          <p:nvPr/>
        </p:nvSpPr>
        <p:spPr bwMode="auto">
          <a:xfrm>
            <a:off x="8626346" y="3683746"/>
            <a:ext cx="213727" cy="480359"/>
          </a:xfrm>
          <a:custGeom>
            <a:avLst/>
            <a:gdLst>
              <a:gd name="T0" fmla="*/ 2147483646 w 367"/>
              <a:gd name="T1" fmla="*/ 2147483646 h 196"/>
              <a:gd name="T2" fmla="*/ 2147483646 w 367"/>
              <a:gd name="T3" fmla="*/ 2147483646 h 196"/>
              <a:gd name="T4" fmla="*/ 2147483646 w 367"/>
              <a:gd name="T5" fmla="*/ 2147483646 h 196"/>
              <a:gd name="T6" fmla="*/ 2147483646 w 367"/>
              <a:gd name="T7" fmla="*/ 2147483646 h 196"/>
              <a:gd name="T8" fmla="*/ 2147483646 w 367"/>
              <a:gd name="T9" fmla="*/ 2147483646 h 196"/>
              <a:gd name="T10" fmla="*/ 2147483646 w 367"/>
              <a:gd name="T11" fmla="*/ 2147483646 h 196"/>
              <a:gd name="T12" fmla="*/ 2147483646 w 367"/>
              <a:gd name="T13" fmla="*/ 2147483646 h 196"/>
              <a:gd name="T14" fmla="*/ 2147483646 w 367"/>
              <a:gd name="T15" fmla="*/ 2147483646 h 196"/>
              <a:gd name="T16" fmla="*/ 0 w 367"/>
              <a:gd name="T17" fmla="*/ 2147483646 h 196"/>
              <a:gd name="T18" fmla="*/ 2147483646 w 367"/>
              <a:gd name="T19" fmla="*/ 2147483646 h 196"/>
              <a:gd name="T20" fmla="*/ 2147483646 w 367"/>
              <a:gd name="T21" fmla="*/ 2147483646 h 196"/>
              <a:gd name="T22" fmla="*/ 2147483646 w 367"/>
              <a:gd name="T23" fmla="*/ 2147483646 h 196"/>
              <a:gd name="T24" fmla="*/ 2147483646 w 367"/>
              <a:gd name="T25" fmla="*/ 2147483646 h 196"/>
              <a:gd name="T26" fmla="*/ 2147483646 w 367"/>
              <a:gd name="T27" fmla="*/ 2147483646 h 196"/>
              <a:gd name="T28" fmla="*/ 2147483646 w 367"/>
              <a:gd name="T29" fmla="*/ 2147483646 h 196"/>
              <a:gd name="T30" fmla="*/ 2147483646 w 367"/>
              <a:gd name="T31" fmla="*/ 2147483646 h 196"/>
              <a:gd name="T32" fmla="*/ 2147483646 w 367"/>
              <a:gd name="T33" fmla="*/ 2147483646 h 196"/>
              <a:gd name="T34" fmla="*/ 2147483646 w 367"/>
              <a:gd name="T35" fmla="*/ 2147483646 h 196"/>
              <a:gd name="T36" fmla="*/ 2147483646 w 367"/>
              <a:gd name="T37" fmla="*/ 2147483646 h 196"/>
              <a:gd name="T38" fmla="*/ 2147483646 w 367"/>
              <a:gd name="T39" fmla="*/ 2147483646 h 196"/>
              <a:gd name="T40" fmla="*/ 2147483646 w 367"/>
              <a:gd name="T41" fmla="*/ 2147483646 h 196"/>
              <a:gd name="T42" fmla="*/ 2147483646 w 367"/>
              <a:gd name="T43" fmla="*/ 2147483646 h 196"/>
              <a:gd name="T44" fmla="*/ 2147483646 w 367"/>
              <a:gd name="T45" fmla="*/ 2147483646 h 196"/>
              <a:gd name="T46" fmla="*/ 2147483646 w 367"/>
              <a:gd name="T47" fmla="*/ 2147483646 h 196"/>
              <a:gd name="T48" fmla="*/ 2147483646 w 367"/>
              <a:gd name="T49" fmla="*/ 2147483646 h 196"/>
              <a:gd name="T50" fmla="*/ 2147483646 w 367"/>
              <a:gd name="T51" fmla="*/ 2147483646 h 196"/>
              <a:gd name="T52" fmla="*/ 2147483646 w 367"/>
              <a:gd name="T53" fmla="*/ 2147483646 h 196"/>
              <a:gd name="T54" fmla="*/ 2147483646 w 367"/>
              <a:gd name="T55" fmla="*/ 2147483646 h 196"/>
              <a:gd name="T56" fmla="*/ 2147483646 w 367"/>
              <a:gd name="T57" fmla="*/ 2147483646 h 196"/>
              <a:gd name="T58" fmla="*/ 2147483646 w 367"/>
              <a:gd name="T59" fmla="*/ 2147483646 h 196"/>
              <a:gd name="T60" fmla="*/ 2147483646 w 367"/>
              <a:gd name="T61" fmla="*/ 2147483646 h 196"/>
              <a:gd name="T62" fmla="*/ 2147483646 w 367"/>
              <a:gd name="T63" fmla="*/ 2147483646 h 196"/>
              <a:gd name="T64" fmla="*/ 2147483646 w 367"/>
              <a:gd name="T65" fmla="*/ 2147483646 h 196"/>
              <a:gd name="T66" fmla="*/ 2147483646 w 367"/>
              <a:gd name="T67" fmla="*/ 2147483646 h 196"/>
              <a:gd name="T68" fmla="*/ 2147483646 w 367"/>
              <a:gd name="T69" fmla="*/ 2147483646 h 196"/>
              <a:gd name="T70" fmla="*/ 2147483646 w 367"/>
              <a:gd name="T71" fmla="*/ 2147483646 h 196"/>
              <a:gd name="T72" fmla="*/ 2147483646 w 367"/>
              <a:gd name="T73" fmla="*/ 2147483646 h 196"/>
              <a:gd name="T74" fmla="*/ 2147483646 w 367"/>
              <a:gd name="T75" fmla="*/ 2147483646 h 196"/>
              <a:gd name="T76" fmla="*/ 2147483646 w 367"/>
              <a:gd name="T77" fmla="*/ 2147483646 h 196"/>
              <a:gd name="T78" fmla="*/ 2147483646 w 367"/>
              <a:gd name="T79" fmla="*/ 2147483646 h 196"/>
              <a:gd name="T80" fmla="*/ 2147483646 w 367"/>
              <a:gd name="T81" fmla="*/ 2147483646 h 196"/>
              <a:gd name="T82" fmla="*/ 2147483646 w 367"/>
              <a:gd name="T83" fmla="*/ 2147483646 h 196"/>
              <a:gd name="T84" fmla="*/ 2147483646 w 367"/>
              <a:gd name="T85" fmla="*/ 2147483646 h 196"/>
              <a:gd name="T86" fmla="*/ 2147483646 w 367"/>
              <a:gd name="T87" fmla="*/ 2147483646 h 196"/>
              <a:gd name="T88" fmla="*/ 2147483646 w 367"/>
              <a:gd name="T89" fmla="*/ 2147483646 h 19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7"/>
              <a:gd name="T136" fmla="*/ 0 h 196"/>
              <a:gd name="T137" fmla="*/ 367 w 367"/>
              <a:gd name="T138" fmla="*/ 196 h 19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7" h="196">
                <a:moveTo>
                  <a:pt x="134" y="28"/>
                </a:moveTo>
                <a:lnTo>
                  <a:pt x="129" y="21"/>
                </a:lnTo>
                <a:lnTo>
                  <a:pt x="123" y="15"/>
                </a:lnTo>
                <a:lnTo>
                  <a:pt x="116" y="11"/>
                </a:lnTo>
                <a:lnTo>
                  <a:pt x="109" y="7"/>
                </a:lnTo>
                <a:lnTo>
                  <a:pt x="101" y="6"/>
                </a:lnTo>
                <a:lnTo>
                  <a:pt x="94" y="7"/>
                </a:lnTo>
                <a:lnTo>
                  <a:pt x="88" y="9"/>
                </a:lnTo>
                <a:lnTo>
                  <a:pt x="82" y="15"/>
                </a:lnTo>
                <a:lnTo>
                  <a:pt x="74" y="11"/>
                </a:lnTo>
                <a:lnTo>
                  <a:pt x="65" y="9"/>
                </a:lnTo>
                <a:lnTo>
                  <a:pt x="55" y="13"/>
                </a:lnTo>
                <a:lnTo>
                  <a:pt x="46" y="19"/>
                </a:lnTo>
                <a:lnTo>
                  <a:pt x="39" y="28"/>
                </a:lnTo>
                <a:lnTo>
                  <a:pt x="35" y="39"/>
                </a:lnTo>
                <a:lnTo>
                  <a:pt x="33" y="53"/>
                </a:lnTo>
                <a:lnTo>
                  <a:pt x="37" y="69"/>
                </a:lnTo>
                <a:lnTo>
                  <a:pt x="25" y="69"/>
                </a:lnTo>
                <a:lnTo>
                  <a:pt x="16" y="75"/>
                </a:lnTo>
                <a:lnTo>
                  <a:pt x="10" y="84"/>
                </a:lnTo>
                <a:lnTo>
                  <a:pt x="9" y="94"/>
                </a:lnTo>
                <a:lnTo>
                  <a:pt x="7" y="103"/>
                </a:lnTo>
                <a:lnTo>
                  <a:pt x="2" y="112"/>
                </a:lnTo>
                <a:lnTo>
                  <a:pt x="3" y="124"/>
                </a:lnTo>
                <a:lnTo>
                  <a:pt x="18" y="136"/>
                </a:lnTo>
                <a:lnTo>
                  <a:pt x="6" y="143"/>
                </a:lnTo>
                <a:lnTo>
                  <a:pt x="0" y="152"/>
                </a:lnTo>
                <a:lnTo>
                  <a:pt x="0" y="163"/>
                </a:lnTo>
                <a:lnTo>
                  <a:pt x="6" y="173"/>
                </a:lnTo>
                <a:lnTo>
                  <a:pt x="14" y="181"/>
                </a:lnTo>
                <a:lnTo>
                  <a:pt x="28" y="186"/>
                </a:lnTo>
                <a:lnTo>
                  <a:pt x="43" y="186"/>
                </a:lnTo>
                <a:lnTo>
                  <a:pt x="61" y="178"/>
                </a:lnTo>
                <a:lnTo>
                  <a:pt x="66" y="184"/>
                </a:lnTo>
                <a:lnTo>
                  <a:pt x="75" y="189"/>
                </a:lnTo>
                <a:lnTo>
                  <a:pt x="88" y="192"/>
                </a:lnTo>
                <a:lnTo>
                  <a:pt x="100" y="192"/>
                </a:lnTo>
                <a:lnTo>
                  <a:pt x="113" y="190"/>
                </a:lnTo>
                <a:lnTo>
                  <a:pt x="123" y="185"/>
                </a:lnTo>
                <a:lnTo>
                  <a:pt x="130" y="177"/>
                </a:lnTo>
                <a:lnTo>
                  <a:pt x="132" y="164"/>
                </a:lnTo>
                <a:lnTo>
                  <a:pt x="138" y="165"/>
                </a:lnTo>
                <a:lnTo>
                  <a:pt x="145" y="164"/>
                </a:lnTo>
                <a:lnTo>
                  <a:pt x="151" y="160"/>
                </a:lnTo>
                <a:lnTo>
                  <a:pt x="155" y="155"/>
                </a:lnTo>
                <a:lnTo>
                  <a:pt x="159" y="149"/>
                </a:lnTo>
                <a:lnTo>
                  <a:pt x="159" y="142"/>
                </a:lnTo>
                <a:lnTo>
                  <a:pt x="158" y="136"/>
                </a:lnTo>
                <a:lnTo>
                  <a:pt x="153" y="130"/>
                </a:lnTo>
                <a:lnTo>
                  <a:pt x="146" y="119"/>
                </a:lnTo>
                <a:lnTo>
                  <a:pt x="146" y="107"/>
                </a:lnTo>
                <a:lnTo>
                  <a:pt x="153" y="98"/>
                </a:lnTo>
                <a:lnTo>
                  <a:pt x="165" y="96"/>
                </a:lnTo>
                <a:lnTo>
                  <a:pt x="165" y="101"/>
                </a:lnTo>
                <a:lnTo>
                  <a:pt x="168" y="104"/>
                </a:lnTo>
                <a:lnTo>
                  <a:pt x="173" y="106"/>
                </a:lnTo>
                <a:lnTo>
                  <a:pt x="179" y="109"/>
                </a:lnTo>
                <a:lnTo>
                  <a:pt x="185" y="110"/>
                </a:lnTo>
                <a:lnTo>
                  <a:pt x="191" y="111"/>
                </a:lnTo>
                <a:lnTo>
                  <a:pt x="197" y="110"/>
                </a:lnTo>
                <a:lnTo>
                  <a:pt x="202" y="109"/>
                </a:lnTo>
                <a:lnTo>
                  <a:pt x="200" y="117"/>
                </a:lnTo>
                <a:lnTo>
                  <a:pt x="200" y="125"/>
                </a:lnTo>
                <a:lnTo>
                  <a:pt x="204" y="133"/>
                </a:lnTo>
                <a:lnTo>
                  <a:pt x="208" y="140"/>
                </a:lnTo>
                <a:lnTo>
                  <a:pt x="212" y="148"/>
                </a:lnTo>
                <a:lnTo>
                  <a:pt x="211" y="156"/>
                </a:lnTo>
                <a:lnTo>
                  <a:pt x="206" y="163"/>
                </a:lnTo>
                <a:lnTo>
                  <a:pt x="202" y="169"/>
                </a:lnTo>
                <a:lnTo>
                  <a:pt x="197" y="174"/>
                </a:lnTo>
                <a:lnTo>
                  <a:pt x="198" y="184"/>
                </a:lnTo>
                <a:lnTo>
                  <a:pt x="205" y="192"/>
                </a:lnTo>
                <a:lnTo>
                  <a:pt x="222" y="195"/>
                </a:lnTo>
                <a:lnTo>
                  <a:pt x="236" y="194"/>
                </a:lnTo>
                <a:lnTo>
                  <a:pt x="244" y="190"/>
                </a:lnTo>
                <a:lnTo>
                  <a:pt x="249" y="186"/>
                </a:lnTo>
                <a:lnTo>
                  <a:pt x="255" y="181"/>
                </a:lnTo>
                <a:lnTo>
                  <a:pt x="258" y="179"/>
                </a:lnTo>
                <a:lnTo>
                  <a:pt x="263" y="179"/>
                </a:lnTo>
                <a:lnTo>
                  <a:pt x="267" y="178"/>
                </a:lnTo>
                <a:lnTo>
                  <a:pt x="272" y="179"/>
                </a:lnTo>
                <a:lnTo>
                  <a:pt x="278" y="180"/>
                </a:lnTo>
                <a:lnTo>
                  <a:pt x="283" y="182"/>
                </a:lnTo>
                <a:lnTo>
                  <a:pt x="288" y="186"/>
                </a:lnTo>
                <a:lnTo>
                  <a:pt x="294" y="190"/>
                </a:lnTo>
                <a:lnTo>
                  <a:pt x="299" y="193"/>
                </a:lnTo>
                <a:lnTo>
                  <a:pt x="306" y="195"/>
                </a:lnTo>
                <a:lnTo>
                  <a:pt x="317" y="196"/>
                </a:lnTo>
                <a:lnTo>
                  <a:pt x="327" y="195"/>
                </a:lnTo>
                <a:lnTo>
                  <a:pt x="337" y="192"/>
                </a:lnTo>
                <a:lnTo>
                  <a:pt x="347" y="187"/>
                </a:lnTo>
                <a:lnTo>
                  <a:pt x="356" y="179"/>
                </a:lnTo>
                <a:lnTo>
                  <a:pt x="362" y="167"/>
                </a:lnTo>
                <a:lnTo>
                  <a:pt x="367" y="147"/>
                </a:lnTo>
                <a:lnTo>
                  <a:pt x="366" y="135"/>
                </a:lnTo>
                <a:lnTo>
                  <a:pt x="360" y="129"/>
                </a:lnTo>
                <a:lnTo>
                  <a:pt x="352" y="127"/>
                </a:lnTo>
                <a:lnTo>
                  <a:pt x="347" y="120"/>
                </a:lnTo>
                <a:lnTo>
                  <a:pt x="349" y="110"/>
                </a:lnTo>
                <a:lnTo>
                  <a:pt x="350" y="98"/>
                </a:lnTo>
                <a:lnTo>
                  <a:pt x="339" y="89"/>
                </a:lnTo>
                <a:lnTo>
                  <a:pt x="333" y="86"/>
                </a:lnTo>
                <a:lnTo>
                  <a:pt x="331" y="80"/>
                </a:lnTo>
                <a:lnTo>
                  <a:pt x="329" y="73"/>
                </a:lnTo>
                <a:lnTo>
                  <a:pt x="329" y="66"/>
                </a:lnTo>
                <a:lnTo>
                  <a:pt x="329" y="58"/>
                </a:lnTo>
                <a:lnTo>
                  <a:pt x="327" y="50"/>
                </a:lnTo>
                <a:lnTo>
                  <a:pt x="320" y="43"/>
                </a:lnTo>
                <a:lnTo>
                  <a:pt x="310" y="36"/>
                </a:lnTo>
                <a:lnTo>
                  <a:pt x="297" y="31"/>
                </a:lnTo>
                <a:lnTo>
                  <a:pt x="287" y="30"/>
                </a:lnTo>
                <a:lnTo>
                  <a:pt x="279" y="31"/>
                </a:lnTo>
                <a:lnTo>
                  <a:pt x="273" y="34"/>
                </a:lnTo>
                <a:lnTo>
                  <a:pt x="267" y="37"/>
                </a:lnTo>
                <a:lnTo>
                  <a:pt x="264" y="41"/>
                </a:lnTo>
                <a:lnTo>
                  <a:pt x="261" y="44"/>
                </a:lnTo>
                <a:lnTo>
                  <a:pt x="260" y="46"/>
                </a:lnTo>
                <a:lnTo>
                  <a:pt x="258" y="37"/>
                </a:lnTo>
                <a:lnTo>
                  <a:pt x="253" y="28"/>
                </a:lnTo>
                <a:lnTo>
                  <a:pt x="248" y="20"/>
                </a:lnTo>
                <a:lnTo>
                  <a:pt x="240" y="13"/>
                </a:lnTo>
                <a:lnTo>
                  <a:pt x="230" y="8"/>
                </a:lnTo>
                <a:lnTo>
                  <a:pt x="221" y="6"/>
                </a:lnTo>
                <a:lnTo>
                  <a:pt x="211" y="7"/>
                </a:lnTo>
                <a:lnTo>
                  <a:pt x="202" y="13"/>
                </a:lnTo>
                <a:lnTo>
                  <a:pt x="198" y="6"/>
                </a:lnTo>
                <a:lnTo>
                  <a:pt x="191" y="0"/>
                </a:lnTo>
                <a:lnTo>
                  <a:pt x="184" y="1"/>
                </a:lnTo>
                <a:lnTo>
                  <a:pt x="179" y="9"/>
                </a:lnTo>
                <a:lnTo>
                  <a:pt x="174" y="6"/>
                </a:lnTo>
                <a:lnTo>
                  <a:pt x="167" y="5"/>
                </a:lnTo>
                <a:lnTo>
                  <a:pt x="160" y="4"/>
                </a:lnTo>
                <a:lnTo>
                  <a:pt x="152" y="5"/>
                </a:lnTo>
                <a:lnTo>
                  <a:pt x="145" y="8"/>
                </a:lnTo>
                <a:lnTo>
                  <a:pt x="139" y="13"/>
                </a:lnTo>
                <a:lnTo>
                  <a:pt x="135" y="20"/>
                </a:lnTo>
                <a:lnTo>
                  <a:pt x="134" y="28"/>
                </a:lnTo>
                <a:close/>
              </a:path>
            </a:pathLst>
          </a:custGeom>
          <a:solidFill>
            <a:srgbClr val="7FE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92" name="Object 2">
            <a:extLst>
              <a:ext uri="{FF2B5EF4-FFF2-40B4-BE49-F238E27FC236}">
                <a16:creationId xmlns:a16="http://schemas.microsoft.com/office/drawing/2014/main" id="{C8A7867F-55D8-CB49-9845-73FF8C8740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57544" y="1829147"/>
          <a:ext cx="1937303" cy="2641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Clip" r:id="rId4" imgW="2424113" imgH="3238500" progId="">
                  <p:embed/>
                </p:oleObj>
              </mc:Choice>
              <mc:Fallback>
                <p:oleObj name="Clip" r:id="rId4" imgW="2424113" imgH="3238500" progId="">
                  <p:embed/>
                  <p:pic>
                    <p:nvPicPr>
                      <p:cNvPr id="92" name="Object 2">
                        <a:extLst>
                          <a:ext uri="{FF2B5EF4-FFF2-40B4-BE49-F238E27FC236}">
                            <a16:creationId xmlns:a16="http://schemas.microsoft.com/office/drawing/2014/main" id="{C8A7867F-55D8-CB49-9845-73FF8C8740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7544" y="1829147"/>
                        <a:ext cx="1937303" cy="2641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Freeform 85">
            <a:extLst>
              <a:ext uri="{FF2B5EF4-FFF2-40B4-BE49-F238E27FC236}">
                <a16:creationId xmlns:a16="http://schemas.microsoft.com/office/drawing/2014/main" id="{66702F0C-2D4D-CD42-B6B4-802BC65BD944}"/>
              </a:ext>
            </a:extLst>
          </p:cNvPr>
          <p:cNvSpPr>
            <a:spLocks/>
          </p:cNvSpPr>
          <p:nvPr/>
        </p:nvSpPr>
        <p:spPr bwMode="auto">
          <a:xfrm>
            <a:off x="10947724" y="5209465"/>
            <a:ext cx="613673" cy="363972"/>
          </a:xfrm>
          <a:custGeom>
            <a:avLst/>
            <a:gdLst>
              <a:gd name="T0" fmla="*/ 2147483647 w 326"/>
              <a:gd name="T1" fmla="*/ 2147483647 h 172"/>
              <a:gd name="T2" fmla="*/ 2147483647 w 326"/>
              <a:gd name="T3" fmla="*/ 2147483647 h 172"/>
              <a:gd name="T4" fmla="*/ 2147483647 w 326"/>
              <a:gd name="T5" fmla="*/ 2147483647 h 172"/>
              <a:gd name="T6" fmla="*/ 2147483647 w 326"/>
              <a:gd name="T7" fmla="*/ 2147483647 h 172"/>
              <a:gd name="T8" fmla="*/ 2147483647 w 326"/>
              <a:gd name="T9" fmla="*/ 2147483647 h 172"/>
              <a:gd name="T10" fmla="*/ 2147483647 w 326"/>
              <a:gd name="T11" fmla="*/ 2147483647 h 172"/>
              <a:gd name="T12" fmla="*/ 2147483647 w 326"/>
              <a:gd name="T13" fmla="*/ 2147483647 h 172"/>
              <a:gd name="T14" fmla="*/ 0 w 326"/>
              <a:gd name="T15" fmla="*/ 2147483647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6"/>
              <a:gd name="T25" fmla="*/ 0 h 172"/>
              <a:gd name="T26" fmla="*/ 326 w 326"/>
              <a:gd name="T27" fmla="*/ 172 h 1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6" h="172">
                <a:moveTo>
                  <a:pt x="42" y="59"/>
                </a:moveTo>
                <a:cubicBezTo>
                  <a:pt x="53" y="73"/>
                  <a:pt x="88" y="125"/>
                  <a:pt x="109" y="142"/>
                </a:cubicBezTo>
                <a:cubicBezTo>
                  <a:pt x="135" y="153"/>
                  <a:pt x="148" y="172"/>
                  <a:pt x="169" y="164"/>
                </a:cubicBezTo>
                <a:cubicBezTo>
                  <a:pt x="188" y="152"/>
                  <a:pt x="205" y="97"/>
                  <a:pt x="226" y="71"/>
                </a:cubicBezTo>
                <a:cubicBezTo>
                  <a:pt x="248" y="46"/>
                  <a:pt x="288" y="18"/>
                  <a:pt x="298" y="9"/>
                </a:cubicBezTo>
                <a:cubicBezTo>
                  <a:pt x="308" y="0"/>
                  <a:pt x="326" y="16"/>
                  <a:pt x="286" y="15"/>
                </a:cubicBezTo>
                <a:cubicBezTo>
                  <a:pt x="232" y="6"/>
                  <a:pt x="111" y="7"/>
                  <a:pt x="58" y="4"/>
                </a:cubicBezTo>
                <a:cubicBezTo>
                  <a:pt x="10" y="3"/>
                  <a:pt x="12" y="7"/>
                  <a:pt x="0" y="8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" name="Freeform 86">
            <a:extLst>
              <a:ext uri="{FF2B5EF4-FFF2-40B4-BE49-F238E27FC236}">
                <a16:creationId xmlns:a16="http://schemas.microsoft.com/office/drawing/2014/main" id="{4F8AB89B-007E-A148-B942-19BA7D769F26}"/>
              </a:ext>
            </a:extLst>
          </p:cNvPr>
          <p:cNvSpPr>
            <a:spLocks/>
          </p:cNvSpPr>
          <p:nvPr/>
        </p:nvSpPr>
        <p:spPr bwMode="auto">
          <a:xfrm>
            <a:off x="-13754" y="3044679"/>
            <a:ext cx="12338613" cy="2526642"/>
          </a:xfrm>
          <a:custGeom>
            <a:avLst/>
            <a:gdLst>
              <a:gd name="T0" fmla="*/ 0 w 6541"/>
              <a:gd name="T1" fmla="*/ 0 h 1194"/>
              <a:gd name="T2" fmla="*/ 2147483646 w 6541"/>
              <a:gd name="T3" fmla="*/ 2147483646 h 1194"/>
              <a:gd name="T4" fmla="*/ 2147483646 w 6541"/>
              <a:gd name="T5" fmla="*/ 2147483646 h 1194"/>
              <a:gd name="T6" fmla="*/ 2147483646 w 6541"/>
              <a:gd name="T7" fmla="*/ 2147483646 h 1194"/>
              <a:gd name="T8" fmla="*/ 2147483646 w 6541"/>
              <a:gd name="T9" fmla="*/ 2147483646 h 1194"/>
              <a:gd name="T10" fmla="*/ 2147483646 w 6541"/>
              <a:gd name="T11" fmla="*/ 2147483646 h 1194"/>
              <a:gd name="T12" fmla="*/ 2147483646 w 6541"/>
              <a:gd name="T13" fmla="*/ 2147483646 h 1194"/>
              <a:gd name="T14" fmla="*/ 2147483646 w 6541"/>
              <a:gd name="T15" fmla="*/ 2147483646 h 1194"/>
              <a:gd name="T16" fmla="*/ 2147483646 w 6541"/>
              <a:gd name="T17" fmla="*/ 2147483646 h 1194"/>
              <a:gd name="T18" fmla="*/ 2147483646 w 6541"/>
              <a:gd name="T19" fmla="*/ 2147483646 h 1194"/>
              <a:gd name="T20" fmla="*/ 2147483646 w 6541"/>
              <a:gd name="T21" fmla="*/ 2147483646 h 1194"/>
              <a:gd name="T22" fmla="*/ 2147483646 w 6541"/>
              <a:gd name="T23" fmla="*/ 2147483646 h 1194"/>
              <a:gd name="T24" fmla="*/ 2147483646 w 6541"/>
              <a:gd name="T25" fmla="*/ 2147483646 h 1194"/>
              <a:gd name="T26" fmla="*/ 2147483646 w 6541"/>
              <a:gd name="T27" fmla="*/ 2147483646 h 11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541"/>
              <a:gd name="T43" fmla="*/ 0 h 1194"/>
              <a:gd name="T44" fmla="*/ 6541 w 6541"/>
              <a:gd name="T45" fmla="*/ 1194 h 119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541" h="1194">
                <a:moveTo>
                  <a:pt x="0" y="0"/>
                </a:moveTo>
                <a:cubicBezTo>
                  <a:pt x="173" y="4"/>
                  <a:pt x="656" y="4"/>
                  <a:pt x="1037" y="32"/>
                </a:cubicBezTo>
                <a:cubicBezTo>
                  <a:pt x="1418" y="60"/>
                  <a:pt x="1940" y="126"/>
                  <a:pt x="2285" y="167"/>
                </a:cubicBezTo>
                <a:cubicBezTo>
                  <a:pt x="2630" y="208"/>
                  <a:pt x="2875" y="247"/>
                  <a:pt x="3109" y="281"/>
                </a:cubicBezTo>
                <a:cubicBezTo>
                  <a:pt x="3343" y="315"/>
                  <a:pt x="3473" y="334"/>
                  <a:pt x="3691" y="369"/>
                </a:cubicBezTo>
                <a:cubicBezTo>
                  <a:pt x="3909" y="404"/>
                  <a:pt x="4175" y="420"/>
                  <a:pt x="4416" y="493"/>
                </a:cubicBezTo>
                <a:cubicBezTo>
                  <a:pt x="4657" y="566"/>
                  <a:pt x="4933" y="740"/>
                  <a:pt x="5139" y="807"/>
                </a:cubicBezTo>
                <a:cubicBezTo>
                  <a:pt x="5345" y="874"/>
                  <a:pt x="5532" y="847"/>
                  <a:pt x="5652" y="892"/>
                </a:cubicBezTo>
                <a:cubicBezTo>
                  <a:pt x="5772" y="937"/>
                  <a:pt x="5811" y="1029"/>
                  <a:pt x="5862" y="1076"/>
                </a:cubicBezTo>
                <a:cubicBezTo>
                  <a:pt x="5915" y="1124"/>
                  <a:pt x="5919" y="1167"/>
                  <a:pt x="5956" y="1173"/>
                </a:cubicBezTo>
                <a:cubicBezTo>
                  <a:pt x="5980" y="1190"/>
                  <a:pt x="5992" y="1194"/>
                  <a:pt x="6009" y="1180"/>
                </a:cubicBezTo>
                <a:cubicBezTo>
                  <a:pt x="6026" y="1166"/>
                  <a:pt x="6028" y="1130"/>
                  <a:pt x="6061" y="1088"/>
                </a:cubicBezTo>
                <a:cubicBezTo>
                  <a:pt x="6157" y="1043"/>
                  <a:pt x="6128" y="976"/>
                  <a:pt x="6208" y="929"/>
                </a:cubicBezTo>
                <a:cubicBezTo>
                  <a:pt x="6288" y="882"/>
                  <a:pt x="6472" y="832"/>
                  <a:pt x="6541" y="807"/>
                </a:cubicBezTo>
              </a:path>
            </a:pathLst>
          </a:custGeom>
          <a:noFill/>
          <a:ln w="28575">
            <a:solidFill>
              <a:srgbClr val="CC99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" name="Group 91">
            <a:extLst>
              <a:ext uri="{FF2B5EF4-FFF2-40B4-BE49-F238E27FC236}">
                <a16:creationId xmlns:a16="http://schemas.microsoft.com/office/drawing/2014/main" id="{CF0CFDDB-77B5-A547-8CB7-F48B114010D4}"/>
              </a:ext>
            </a:extLst>
          </p:cNvPr>
          <p:cNvGrpSpPr>
            <a:grpSpLocks/>
          </p:cNvGrpSpPr>
          <p:nvPr/>
        </p:nvGrpSpPr>
        <p:grpSpPr bwMode="auto">
          <a:xfrm>
            <a:off x="9568016" y="2037408"/>
            <a:ext cx="1303527" cy="2810201"/>
            <a:chOff x="6700" y="2337"/>
            <a:chExt cx="895" cy="1458"/>
          </a:xfrm>
        </p:grpSpPr>
        <p:sp>
          <p:nvSpPr>
            <p:cNvPr id="100" name="Freeform 92">
              <a:extLst>
                <a:ext uri="{FF2B5EF4-FFF2-40B4-BE49-F238E27FC236}">
                  <a16:creationId xmlns:a16="http://schemas.microsoft.com/office/drawing/2014/main" id="{83CF32EA-8EF1-504D-93FB-893F0FAA6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93">
              <a:extLst>
                <a:ext uri="{FF2B5EF4-FFF2-40B4-BE49-F238E27FC236}">
                  <a16:creationId xmlns:a16="http://schemas.microsoft.com/office/drawing/2014/main" id="{BB2C3EB6-F3E4-0143-B3DF-1E4A53DF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94">
              <a:extLst>
                <a:ext uri="{FF2B5EF4-FFF2-40B4-BE49-F238E27FC236}">
                  <a16:creationId xmlns:a16="http://schemas.microsoft.com/office/drawing/2014/main" id="{FB303C58-3166-1B45-A691-99405E39D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95">
              <a:extLst>
                <a:ext uri="{FF2B5EF4-FFF2-40B4-BE49-F238E27FC236}">
                  <a16:creationId xmlns:a16="http://schemas.microsoft.com/office/drawing/2014/main" id="{D20F9934-C628-FD45-9A88-E3335446F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96">
              <a:extLst>
                <a:ext uri="{FF2B5EF4-FFF2-40B4-BE49-F238E27FC236}">
                  <a16:creationId xmlns:a16="http://schemas.microsoft.com/office/drawing/2014/main" id="{3E0B9FF2-39BA-A844-BDE4-7B9D4AFAC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97">
              <a:extLst>
                <a:ext uri="{FF2B5EF4-FFF2-40B4-BE49-F238E27FC236}">
                  <a16:creationId xmlns:a16="http://schemas.microsoft.com/office/drawing/2014/main" id="{53B052D3-6BEE-EB4B-9200-52ADD2283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98">
              <a:extLst>
                <a:ext uri="{FF2B5EF4-FFF2-40B4-BE49-F238E27FC236}">
                  <a16:creationId xmlns:a16="http://schemas.microsoft.com/office/drawing/2014/main" id="{8E0A1896-3610-BF46-AF2F-5BA5B42F0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99">
              <a:extLst>
                <a:ext uri="{FF2B5EF4-FFF2-40B4-BE49-F238E27FC236}">
                  <a16:creationId xmlns:a16="http://schemas.microsoft.com/office/drawing/2014/main" id="{028A5E08-1C8D-DE45-9F08-7DF5C0D55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00">
              <a:extLst>
                <a:ext uri="{FF2B5EF4-FFF2-40B4-BE49-F238E27FC236}">
                  <a16:creationId xmlns:a16="http://schemas.microsoft.com/office/drawing/2014/main" id="{803DDC1C-4FA1-6B4E-B018-765DA4F63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01">
              <a:extLst>
                <a:ext uri="{FF2B5EF4-FFF2-40B4-BE49-F238E27FC236}">
                  <a16:creationId xmlns:a16="http://schemas.microsoft.com/office/drawing/2014/main" id="{ACC83237-2EAE-7842-B6F7-10CBD9FC6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02">
              <a:extLst>
                <a:ext uri="{FF2B5EF4-FFF2-40B4-BE49-F238E27FC236}">
                  <a16:creationId xmlns:a16="http://schemas.microsoft.com/office/drawing/2014/main" id="{C22EA50B-6FF6-E947-98A5-66B4D6494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03">
              <a:extLst>
                <a:ext uri="{FF2B5EF4-FFF2-40B4-BE49-F238E27FC236}">
                  <a16:creationId xmlns:a16="http://schemas.microsoft.com/office/drawing/2014/main" id="{36A4DBB7-9527-D646-9543-4B816EB17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04">
              <a:extLst>
                <a:ext uri="{FF2B5EF4-FFF2-40B4-BE49-F238E27FC236}">
                  <a16:creationId xmlns:a16="http://schemas.microsoft.com/office/drawing/2014/main" id="{E87231F5-EB9F-AE47-90FB-518306710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05">
              <a:extLst>
                <a:ext uri="{FF2B5EF4-FFF2-40B4-BE49-F238E27FC236}">
                  <a16:creationId xmlns:a16="http://schemas.microsoft.com/office/drawing/2014/main" id="{FBD4C861-600A-0A4B-926E-5F1CFFAE7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06">
              <a:extLst>
                <a:ext uri="{FF2B5EF4-FFF2-40B4-BE49-F238E27FC236}">
                  <a16:creationId xmlns:a16="http://schemas.microsoft.com/office/drawing/2014/main" id="{D15CECA7-3B48-6A4B-87BB-DF24BF6F3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07">
              <a:extLst>
                <a:ext uri="{FF2B5EF4-FFF2-40B4-BE49-F238E27FC236}">
                  <a16:creationId xmlns:a16="http://schemas.microsoft.com/office/drawing/2014/main" id="{43E0E38A-50B6-CB4F-92FC-769CCF186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08">
              <a:extLst>
                <a:ext uri="{FF2B5EF4-FFF2-40B4-BE49-F238E27FC236}">
                  <a16:creationId xmlns:a16="http://schemas.microsoft.com/office/drawing/2014/main" id="{B344DEC1-E879-F842-B2BA-1474C0579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09">
              <a:extLst>
                <a:ext uri="{FF2B5EF4-FFF2-40B4-BE49-F238E27FC236}">
                  <a16:creationId xmlns:a16="http://schemas.microsoft.com/office/drawing/2014/main" id="{0B7EF12E-C182-8245-B7EC-D8D31EA77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10">
              <a:extLst>
                <a:ext uri="{FF2B5EF4-FFF2-40B4-BE49-F238E27FC236}">
                  <a16:creationId xmlns:a16="http://schemas.microsoft.com/office/drawing/2014/main" id="{91984639-275E-184F-B91E-81BE95149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11">
              <a:extLst>
                <a:ext uri="{FF2B5EF4-FFF2-40B4-BE49-F238E27FC236}">
                  <a16:creationId xmlns:a16="http://schemas.microsoft.com/office/drawing/2014/main" id="{42773AA4-80EA-2C41-BA60-419F5D452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12">
              <a:extLst>
                <a:ext uri="{FF2B5EF4-FFF2-40B4-BE49-F238E27FC236}">
                  <a16:creationId xmlns:a16="http://schemas.microsoft.com/office/drawing/2014/main" id="{41817E65-529B-2841-8B0D-BE2D80803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13">
              <a:extLst>
                <a:ext uri="{FF2B5EF4-FFF2-40B4-BE49-F238E27FC236}">
                  <a16:creationId xmlns:a16="http://schemas.microsoft.com/office/drawing/2014/main" id="{70481A5A-4970-CB4B-AA8E-4FFF30E21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14">
              <a:extLst>
                <a:ext uri="{FF2B5EF4-FFF2-40B4-BE49-F238E27FC236}">
                  <a16:creationId xmlns:a16="http://schemas.microsoft.com/office/drawing/2014/main" id="{ECBBA5D2-EEAD-4F49-81E9-DE38AA229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15">
              <a:extLst>
                <a:ext uri="{FF2B5EF4-FFF2-40B4-BE49-F238E27FC236}">
                  <a16:creationId xmlns:a16="http://schemas.microsoft.com/office/drawing/2014/main" id="{5D6CD2DE-9C7C-204F-9EAD-ED7ED64E9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16">
              <a:extLst>
                <a:ext uri="{FF2B5EF4-FFF2-40B4-BE49-F238E27FC236}">
                  <a16:creationId xmlns:a16="http://schemas.microsoft.com/office/drawing/2014/main" id="{0BC9699B-B4CD-304A-9251-1D9B40393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17">
              <a:extLst>
                <a:ext uri="{FF2B5EF4-FFF2-40B4-BE49-F238E27FC236}">
                  <a16:creationId xmlns:a16="http://schemas.microsoft.com/office/drawing/2014/main" id="{B72825B1-BDAD-FD4D-A521-E19A3EF85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18">
              <a:extLst>
                <a:ext uri="{FF2B5EF4-FFF2-40B4-BE49-F238E27FC236}">
                  <a16:creationId xmlns:a16="http://schemas.microsoft.com/office/drawing/2014/main" id="{4F31EDF9-32AF-B741-B1EB-84D67FAA9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80FB2B9E-CF53-5744-ABC3-EE43A9279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ED091EB6-390F-4647-90F5-36D15C79C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ED722629-55B6-B541-913D-6849A73B9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00E23786-F1CB-2547-AF14-F1B9B4950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C4C32379-3FDE-6B47-BD8F-4F9C9D37B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60BA1348-DD24-2946-96F7-F478BD7B9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CC6D6F0D-F21C-3E4C-863A-F21D3BF0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6489557A-B2E8-814E-ABC4-46503CF81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27">
              <a:extLst>
                <a:ext uri="{FF2B5EF4-FFF2-40B4-BE49-F238E27FC236}">
                  <a16:creationId xmlns:a16="http://schemas.microsoft.com/office/drawing/2014/main" id="{1EF1D081-8CE2-5343-B03F-F7B2B527A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28">
              <a:extLst>
                <a:ext uri="{FF2B5EF4-FFF2-40B4-BE49-F238E27FC236}">
                  <a16:creationId xmlns:a16="http://schemas.microsoft.com/office/drawing/2014/main" id="{FBCC4D7D-0ADC-1D46-A767-A2AB8A5E3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29">
              <a:extLst>
                <a:ext uri="{FF2B5EF4-FFF2-40B4-BE49-F238E27FC236}">
                  <a16:creationId xmlns:a16="http://schemas.microsoft.com/office/drawing/2014/main" id="{13BCC9EB-04EF-7B4A-9181-CDE4D094F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30">
              <a:extLst>
                <a:ext uri="{FF2B5EF4-FFF2-40B4-BE49-F238E27FC236}">
                  <a16:creationId xmlns:a16="http://schemas.microsoft.com/office/drawing/2014/main" id="{645C04D2-E982-9A4E-B68C-DDDB664ED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31">
              <a:extLst>
                <a:ext uri="{FF2B5EF4-FFF2-40B4-BE49-F238E27FC236}">
                  <a16:creationId xmlns:a16="http://schemas.microsoft.com/office/drawing/2014/main" id="{CB1CC7EE-BC78-2245-B316-0C7A9692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32">
              <a:extLst>
                <a:ext uri="{FF2B5EF4-FFF2-40B4-BE49-F238E27FC236}">
                  <a16:creationId xmlns:a16="http://schemas.microsoft.com/office/drawing/2014/main" id="{35053E27-77E8-C641-90E8-86411A6D1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33">
              <a:extLst>
                <a:ext uri="{FF2B5EF4-FFF2-40B4-BE49-F238E27FC236}">
                  <a16:creationId xmlns:a16="http://schemas.microsoft.com/office/drawing/2014/main" id="{D9B8D33A-E5B8-3844-AB45-5FB99518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34">
              <a:extLst>
                <a:ext uri="{FF2B5EF4-FFF2-40B4-BE49-F238E27FC236}">
                  <a16:creationId xmlns:a16="http://schemas.microsoft.com/office/drawing/2014/main" id="{539502B7-E54C-3E4E-AD8A-026CDFF40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35">
              <a:extLst>
                <a:ext uri="{FF2B5EF4-FFF2-40B4-BE49-F238E27FC236}">
                  <a16:creationId xmlns:a16="http://schemas.microsoft.com/office/drawing/2014/main" id="{694FF72C-31A8-FD48-8B58-1CE689967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36">
              <a:extLst>
                <a:ext uri="{FF2B5EF4-FFF2-40B4-BE49-F238E27FC236}">
                  <a16:creationId xmlns:a16="http://schemas.microsoft.com/office/drawing/2014/main" id="{F78D3BE2-1F89-264D-9FE8-B42F8FDBD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37">
              <a:extLst>
                <a:ext uri="{FF2B5EF4-FFF2-40B4-BE49-F238E27FC236}">
                  <a16:creationId xmlns:a16="http://schemas.microsoft.com/office/drawing/2014/main" id="{79173012-76E7-FC4E-BD55-29A665FDC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38">
              <a:extLst>
                <a:ext uri="{FF2B5EF4-FFF2-40B4-BE49-F238E27FC236}">
                  <a16:creationId xmlns:a16="http://schemas.microsoft.com/office/drawing/2014/main" id="{087AFFBE-336D-134E-998E-89F829CB1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39">
              <a:extLst>
                <a:ext uri="{FF2B5EF4-FFF2-40B4-BE49-F238E27FC236}">
                  <a16:creationId xmlns:a16="http://schemas.microsoft.com/office/drawing/2014/main" id="{E9409E66-4727-BA49-8E48-2012DD334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40">
              <a:extLst>
                <a:ext uri="{FF2B5EF4-FFF2-40B4-BE49-F238E27FC236}">
                  <a16:creationId xmlns:a16="http://schemas.microsoft.com/office/drawing/2014/main" id="{84850209-0E08-7645-B815-1D7A2FFA9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41">
              <a:extLst>
                <a:ext uri="{FF2B5EF4-FFF2-40B4-BE49-F238E27FC236}">
                  <a16:creationId xmlns:a16="http://schemas.microsoft.com/office/drawing/2014/main" id="{C46B19ED-872A-974C-B570-1A8FDE6EF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42">
              <a:extLst>
                <a:ext uri="{FF2B5EF4-FFF2-40B4-BE49-F238E27FC236}">
                  <a16:creationId xmlns:a16="http://schemas.microsoft.com/office/drawing/2014/main" id="{21CCE2C1-5F4F-604C-BA0F-081A082B0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43">
              <a:extLst>
                <a:ext uri="{FF2B5EF4-FFF2-40B4-BE49-F238E27FC236}">
                  <a16:creationId xmlns:a16="http://schemas.microsoft.com/office/drawing/2014/main" id="{A72240A2-EDB5-B74C-8BD0-6ED282119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44">
              <a:extLst>
                <a:ext uri="{FF2B5EF4-FFF2-40B4-BE49-F238E27FC236}">
                  <a16:creationId xmlns:a16="http://schemas.microsoft.com/office/drawing/2014/main" id="{32666660-D98C-8C4B-A024-BE4A93A90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45">
              <a:extLst>
                <a:ext uri="{FF2B5EF4-FFF2-40B4-BE49-F238E27FC236}">
                  <a16:creationId xmlns:a16="http://schemas.microsoft.com/office/drawing/2014/main" id="{945CD5BD-30A1-974A-90CE-7F6A918F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46">
              <a:extLst>
                <a:ext uri="{FF2B5EF4-FFF2-40B4-BE49-F238E27FC236}">
                  <a16:creationId xmlns:a16="http://schemas.microsoft.com/office/drawing/2014/main" id="{67813CB6-6D32-0F46-8EB1-F1EE91147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47">
              <a:extLst>
                <a:ext uri="{FF2B5EF4-FFF2-40B4-BE49-F238E27FC236}">
                  <a16:creationId xmlns:a16="http://schemas.microsoft.com/office/drawing/2014/main" id="{C3BDBFE4-599C-834F-B17B-7AE046EE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48">
              <a:extLst>
                <a:ext uri="{FF2B5EF4-FFF2-40B4-BE49-F238E27FC236}">
                  <a16:creationId xmlns:a16="http://schemas.microsoft.com/office/drawing/2014/main" id="{EED70D55-FC77-E04E-A7D0-7B617AB29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49">
              <a:extLst>
                <a:ext uri="{FF2B5EF4-FFF2-40B4-BE49-F238E27FC236}">
                  <a16:creationId xmlns:a16="http://schemas.microsoft.com/office/drawing/2014/main" id="{6840FC03-CF36-9643-A334-2D223DA21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50">
              <a:extLst>
                <a:ext uri="{FF2B5EF4-FFF2-40B4-BE49-F238E27FC236}">
                  <a16:creationId xmlns:a16="http://schemas.microsoft.com/office/drawing/2014/main" id="{B6891220-0C7D-1F4D-8139-874F4637D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51">
              <a:extLst>
                <a:ext uri="{FF2B5EF4-FFF2-40B4-BE49-F238E27FC236}">
                  <a16:creationId xmlns:a16="http://schemas.microsoft.com/office/drawing/2014/main" id="{591C6E47-6BDA-704E-8A23-7EAAEBD93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52">
              <a:extLst>
                <a:ext uri="{FF2B5EF4-FFF2-40B4-BE49-F238E27FC236}">
                  <a16:creationId xmlns:a16="http://schemas.microsoft.com/office/drawing/2014/main" id="{770DDDE5-9E7D-3444-B49D-BFF3B6910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53">
              <a:extLst>
                <a:ext uri="{FF2B5EF4-FFF2-40B4-BE49-F238E27FC236}">
                  <a16:creationId xmlns:a16="http://schemas.microsoft.com/office/drawing/2014/main" id="{3BED18A0-6F3F-C647-A55A-A5C294444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54">
              <a:extLst>
                <a:ext uri="{FF2B5EF4-FFF2-40B4-BE49-F238E27FC236}">
                  <a16:creationId xmlns:a16="http://schemas.microsoft.com/office/drawing/2014/main" id="{6986AF1E-DBF0-7940-ABD3-77D3BA32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55">
              <a:extLst>
                <a:ext uri="{FF2B5EF4-FFF2-40B4-BE49-F238E27FC236}">
                  <a16:creationId xmlns:a16="http://schemas.microsoft.com/office/drawing/2014/main" id="{4FCE323C-D7B8-944F-982F-39C1B698E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6">
              <a:extLst>
                <a:ext uri="{FF2B5EF4-FFF2-40B4-BE49-F238E27FC236}">
                  <a16:creationId xmlns:a16="http://schemas.microsoft.com/office/drawing/2014/main" id="{A2D51ABC-C087-324E-9CBB-EB87617EA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57">
              <a:extLst>
                <a:ext uri="{FF2B5EF4-FFF2-40B4-BE49-F238E27FC236}">
                  <a16:creationId xmlns:a16="http://schemas.microsoft.com/office/drawing/2014/main" id="{84C1BDC7-AF79-EF49-BB36-19CFCE5F8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58">
              <a:extLst>
                <a:ext uri="{FF2B5EF4-FFF2-40B4-BE49-F238E27FC236}">
                  <a16:creationId xmlns:a16="http://schemas.microsoft.com/office/drawing/2014/main" id="{EF4F3700-9EB5-A446-BFCA-DBE681BA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159">
              <a:extLst>
                <a:ext uri="{FF2B5EF4-FFF2-40B4-BE49-F238E27FC236}">
                  <a16:creationId xmlns:a16="http://schemas.microsoft.com/office/drawing/2014/main" id="{418EF774-8B95-DD4E-9C89-2018C47B9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60">
              <a:extLst>
                <a:ext uri="{FF2B5EF4-FFF2-40B4-BE49-F238E27FC236}">
                  <a16:creationId xmlns:a16="http://schemas.microsoft.com/office/drawing/2014/main" id="{26B44DC3-C7FA-D648-8E53-AB59F74B2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161">
              <a:extLst>
                <a:ext uri="{FF2B5EF4-FFF2-40B4-BE49-F238E27FC236}">
                  <a16:creationId xmlns:a16="http://schemas.microsoft.com/office/drawing/2014/main" id="{34C21442-4F84-2548-83B0-CF1046C56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62">
              <a:extLst>
                <a:ext uri="{FF2B5EF4-FFF2-40B4-BE49-F238E27FC236}">
                  <a16:creationId xmlns:a16="http://schemas.microsoft.com/office/drawing/2014/main" id="{7CBFF70B-8BE7-9547-9DB4-4C68E3634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163">
              <a:extLst>
                <a:ext uri="{FF2B5EF4-FFF2-40B4-BE49-F238E27FC236}">
                  <a16:creationId xmlns:a16="http://schemas.microsoft.com/office/drawing/2014/main" id="{50A96B3C-829D-3D47-97A2-8E5CB7B82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64">
              <a:extLst>
                <a:ext uri="{FF2B5EF4-FFF2-40B4-BE49-F238E27FC236}">
                  <a16:creationId xmlns:a16="http://schemas.microsoft.com/office/drawing/2014/main" id="{087D8FCC-11F5-8240-B04F-DC827AB37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65">
              <a:extLst>
                <a:ext uri="{FF2B5EF4-FFF2-40B4-BE49-F238E27FC236}">
                  <a16:creationId xmlns:a16="http://schemas.microsoft.com/office/drawing/2014/main" id="{A93D7E5B-E7B1-EA41-8D2A-102DA6628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66">
              <a:extLst>
                <a:ext uri="{FF2B5EF4-FFF2-40B4-BE49-F238E27FC236}">
                  <a16:creationId xmlns:a16="http://schemas.microsoft.com/office/drawing/2014/main" id="{8A355200-835B-2F4A-A657-51559B5FF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5" name="Group 167">
            <a:extLst>
              <a:ext uri="{FF2B5EF4-FFF2-40B4-BE49-F238E27FC236}">
                <a16:creationId xmlns:a16="http://schemas.microsoft.com/office/drawing/2014/main" id="{8ECEB61E-DA68-834D-AB22-9F59A22F2B27}"/>
              </a:ext>
            </a:extLst>
          </p:cNvPr>
          <p:cNvGrpSpPr>
            <a:grpSpLocks/>
          </p:cNvGrpSpPr>
          <p:nvPr/>
        </p:nvGrpSpPr>
        <p:grpSpPr bwMode="auto">
          <a:xfrm>
            <a:off x="10003937" y="2653199"/>
            <a:ext cx="971298" cy="2238850"/>
            <a:chOff x="6700" y="2337"/>
            <a:chExt cx="895" cy="1458"/>
          </a:xfrm>
        </p:grpSpPr>
        <p:sp>
          <p:nvSpPr>
            <p:cNvPr id="176" name="Freeform 168">
              <a:extLst>
                <a:ext uri="{FF2B5EF4-FFF2-40B4-BE49-F238E27FC236}">
                  <a16:creationId xmlns:a16="http://schemas.microsoft.com/office/drawing/2014/main" id="{60140635-8A61-AA45-9DE7-468C5937A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169">
              <a:extLst>
                <a:ext uri="{FF2B5EF4-FFF2-40B4-BE49-F238E27FC236}">
                  <a16:creationId xmlns:a16="http://schemas.microsoft.com/office/drawing/2014/main" id="{10E883FF-68C4-E94F-BCD0-A00C91AFF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170">
              <a:extLst>
                <a:ext uri="{FF2B5EF4-FFF2-40B4-BE49-F238E27FC236}">
                  <a16:creationId xmlns:a16="http://schemas.microsoft.com/office/drawing/2014/main" id="{90819864-23EF-414F-B864-A0FE13039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171">
              <a:extLst>
                <a:ext uri="{FF2B5EF4-FFF2-40B4-BE49-F238E27FC236}">
                  <a16:creationId xmlns:a16="http://schemas.microsoft.com/office/drawing/2014/main" id="{F70F1CE9-174C-B24B-9502-C57C56869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172">
              <a:extLst>
                <a:ext uri="{FF2B5EF4-FFF2-40B4-BE49-F238E27FC236}">
                  <a16:creationId xmlns:a16="http://schemas.microsoft.com/office/drawing/2014/main" id="{AC7E8ECE-4C6B-3443-92AF-CEC6E5CE9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173">
              <a:extLst>
                <a:ext uri="{FF2B5EF4-FFF2-40B4-BE49-F238E27FC236}">
                  <a16:creationId xmlns:a16="http://schemas.microsoft.com/office/drawing/2014/main" id="{88C4F901-7891-2E45-AAFF-B847C0356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174">
              <a:extLst>
                <a:ext uri="{FF2B5EF4-FFF2-40B4-BE49-F238E27FC236}">
                  <a16:creationId xmlns:a16="http://schemas.microsoft.com/office/drawing/2014/main" id="{993E9BD8-C84B-5544-9DF8-C9BC8B7B4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175">
              <a:extLst>
                <a:ext uri="{FF2B5EF4-FFF2-40B4-BE49-F238E27FC236}">
                  <a16:creationId xmlns:a16="http://schemas.microsoft.com/office/drawing/2014/main" id="{6421865A-4291-C944-9F50-9801EC2EA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176">
              <a:extLst>
                <a:ext uri="{FF2B5EF4-FFF2-40B4-BE49-F238E27FC236}">
                  <a16:creationId xmlns:a16="http://schemas.microsoft.com/office/drawing/2014/main" id="{54D7496A-8283-AF41-B983-AC7D2DC7A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177">
              <a:extLst>
                <a:ext uri="{FF2B5EF4-FFF2-40B4-BE49-F238E27FC236}">
                  <a16:creationId xmlns:a16="http://schemas.microsoft.com/office/drawing/2014/main" id="{3A057BE7-F953-DA4F-9191-98D1E79D0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178">
              <a:extLst>
                <a:ext uri="{FF2B5EF4-FFF2-40B4-BE49-F238E27FC236}">
                  <a16:creationId xmlns:a16="http://schemas.microsoft.com/office/drawing/2014/main" id="{D166F7F8-C4BF-D54E-8CA7-B2439A11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179">
              <a:extLst>
                <a:ext uri="{FF2B5EF4-FFF2-40B4-BE49-F238E27FC236}">
                  <a16:creationId xmlns:a16="http://schemas.microsoft.com/office/drawing/2014/main" id="{97F26CF2-E883-ED42-84D7-A9CC05076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180">
              <a:extLst>
                <a:ext uri="{FF2B5EF4-FFF2-40B4-BE49-F238E27FC236}">
                  <a16:creationId xmlns:a16="http://schemas.microsoft.com/office/drawing/2014/main" id="{C064B1D6-2E14-DB45-BC4D-CE8F5BB51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181">
              <a:extLst>
                <a:ext uri="{FF2B5EF4-FFF2-40B4-BE49-F238E27FC236}">
                  <a16:creationId xmlns:a16="http://schemas.microsoft.com/office/drawing/2014/main" id="{C495E6B3-8DA7-7345-A041-88E5E416B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182">
              <a:extLst>
                <a:ext uri="{FF2B5EF4-FFF2-40B4-BE49-F238E27FC236}">
                  <a16:creationId xmlns:a16="http://schemas.microsoft.com/office/drawing/2014/main" id="{DBA38165-6C57-2041-8D15-8E7644F7C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183">
              <a:extLst>
                <a:ext uri="{FF2B5EF4-FFF2-40B4-BE49-F238E27FC236}">
                  <a16:creationId xmlns:a16="http://schemas.microsoft.com/office/drawing/2014/main" id="{6FD71F34-8539-714C-9433-CE6D5ABED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84">
              <a:extLst>
                <a:ext uri="{FF2B5EF4-FFF2-40B4-BE49-F238E27FC236}">
                  <a16:creationId xmlns:a16="http://schemas.microsoft.com/office/drawing/2014/main" id="{BE32819E-B184-0345-8001-68B1001EF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185">
              <a:extLst>
                <a:ext uri="{FF2B5EF4-FFF2-40B4-BE49-F238E27FC236}">
                  <a16:creationId xmlns:a16="http://schemas.microsoft.com/office/drawing/2014/main" id="{9A7D9812-CEDB-934C-8EF7-1F726124E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186">
              <a:extLst>
                <a:ext uri="{FF2B5EF4-FFF2-40B4-BE49-F238E27FC236}">
                  <a16:creationId xmlns:a16="http://schemas.microsoft.com/office/drawing/2014/main" id="{0A6A2B66-126C-3342-9AF1-4A7A71AE4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187">
              <a:extLst>
                <a:ext uri="{FF2B5EF4-FFF2-40B4-BE49-F238E27FC236}">
                  <a16:creationId xmlns:a16="http://schemas.microsoft.com/office/drawing/2014/main" id="{E747F9E3-FF90-A746-A55D-0B7959AFE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188">
              <a:extLst>
                <a:ext uri="{FF2B5EF4-FFF2-40B4-BE49-F238E27FC236}">
                  <a16:creationId xmlns:a16="http://schemas.microsoft.com/office/drawing/2014/main" id="{D4EAC683-00AE-8346-97EC-98A3B1721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189">
              <a:extLst>
                <a:ext uri="{FF2B5EF4-FFF2-40B4-BE49-F238E27FC236}">
                  <a16:creationId xmlns:a16="http://schemas.microsoft.com/office/drawing/2014/main" id="{91412B2F-6DD9-FC43-BEAA-42A74C548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190">
              <a:extLst>
                <a:ext uri="{FF2B5EF4-FFF2-40B4-BE49-F238E27FC236}">
                  <a16:creationId xmlns:a16="http://schemas.microsoft.com/office/drawing/2014/main" id="{5D46F679-6B62-664F-8F85-4A19D4C07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191">
              <a:extLst>
                <a:ext uri="{FF2B5EF4-FFF2-40B4-BE49-F238E27FC236}">
                  <a16:creationId xmlns:a16="http://schemas.microsoft.com/office/drawing/2014/main" id="{AEDAC3BC-7625-4947-BB08-2C97560C1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192">
              <a:extLst>
                <a:ext uri="{FF2B5EF4-FFF2-40B4-BE49-F238E27FC236}">
                  <a16:creationId xmlns:a16="http://schemas.microsoft.com/office/drawing/2014/main" id="{31295661-F101-2A49-BD9D-AB35D7D47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193">
              <a:extLst>
                <a:ext uri="{FF2B5EF4-FFF2-40B4-BE49-F238E27FC236}">
                  <a16:creationId xmlns:a16="http://schemas.microsoft.com/office/drawing/2014/main" id="{FABA9AF1-24CC-264C-A365-05A8A1A72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194">
              <a:extLst>
                <a:ext uri="{FF2B5EF4-FFF2-40B4-BE49-F238E27FC236}">
                  <a16:creationId xmlns:a16="http://schemas.microsoft.com/office/drawing/2014/main" id="{B5724800-DCB2-E746-AB99-BF038FA37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195">
              <a:extLst>
                <a:ext uri="{FF2B5EF4-FFF2-40B4-BE49-F238E27FC236}">
                  <a16:creationId xmlns:a16="http://schemas.microsoft.com/office/drawing/2014/main" id="{5E167145-0828-3345-8532-0A6C0DE32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196">
              <a:extLst>
                <a:ext uri="{FF2B5EF4-FFF2-40B4-BE49-F238E27FC236}">
                  <a16:creationId xmlns:a16="http://schemas.microsoft.com/office/drawing/2014/main" id="{6D5E36A8-9DEB-3940-9A23-E2CE0DB04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197">
              <a:extLst>
                <a:ext uri="{FF2B5EF4-FFF2-40B4-BE49-F238E27FC236}">
                  <a16:creationId xmlns:a16="http://schemas.microsoft.com/office/drawing/2014/main" id="{883D917B-1C28-9241-A2E1-AE9A24946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198">
              <a:extLst>
                <a:ext uri="{FF2B5EF4-FFF2-40B4-BE49-F238E27FC236}">
                  <a16:creationId xmlns:a16="http://schemas.microsoft.com/office/drawing/2014/main" id="{FA962779-31CB-6445-B0F1-2985E7F6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199">
              <a:extLst>
                <a:ext uri="{FF2B5EF4-FFF2-40B4-BE49-F238E27FC236}">
                  <a16:creationId xmlns:a16="http://schemas.microsoft.com/office/drawing/2014/main" id="{969040F8-11D7-214E-9AF7-675A72959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200">
              <a:extLst>
                <a:ext uri="{FF2B5EF4-FFF2-40B4-BE49-F238E27FC236}">
                  <a16:creationId xmlns:a16="http://schemas.microsoft.com/office/drawing/2014/main" id="{CC47FEA8-0EB4-0B41-B4A2-AB190D471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201">
              <a:extLst>
                <a:ext uri="{FF2B5EF4-FFF2-40B4-BE49-F238E27FC236}">
                  <a16:creationId xmlns:a16="http://schemas.microsoft.com/office/drawing/2014/main" id="{348EB595-7885-954D-BEEB-0755C71BA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202">
              <a:extLst>
                <a:ext uri="{FF2B5EF4-FFF2-40B4-BE49-F238E27FC236}">
                  <a16:creationId xmlns:a16="http://schemas.microsoft.com/office/drawing/2014/main" id="{1EF06982-F725-6540-BBB8-FD745F9EB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203">
              <a:extLst>
                <a:ext uri="{FF2B5EF4-FFF2-40B4-BE49-F238E27FC236}">
                  <a16:creationId xmlns:a16="http://schemas.microsoft.com/office/drawing/2014/main" id="{82EFDDF9-6BC7-9E49-9FB4-ECAFD3636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204">
              <a:extLst>
                <a:ext uri="{FF2B5EF4-FFF2-40B4-BE49-F238E27FC236}">
                  <a16:creationId xmlns:a16="http://schemas.microsoft.com/office/drawing/2014/main" id="{77AE9F84-1387-6A47-BA6D-A3E3ECB5A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205">
              <a:extLst>
                <a:ext uri="{FF2B5EF4-FFF2-40B4-BE49-F238E27FC236}">
                  <a16:creationId xmlns:a16="http://schemas.microsoft.com/office/drawing/2014/main" id="{2577B356-741C-2746-9BA6-067410220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206">
              <a:extLst>
                <a:ext uri="{FF2B5EF4-FFF2-40B4-BE49-F238E27FC236}">
                  <a16:creationId xmlns:a16="http://schemas.microsoft.com/office/drawing/2014/main" id="{71B7116F-A2F2-C84E-8B99-D9C0EF1EC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207">
              <a:extLst>
                <a:ext uri="{FF2B5EF4-FFF2-40B4-BE49-F238E27FC236}">
                  <a16:creationId xmlns:a16="http://schemas.microsoft.com/office/drawing/2014/main" id="{AE75A4F7-0403-1942-B463-99F4BA9A8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208">
              <a:extLst>
                <a:ext uri="{FF2B5EF4-FFF2-40B4-BE49-F238E27FC236}">
                  <a16:creationId xmlns:a16="http://schemas.microsoft.com/office/drawing/2014/main" id="{3AE04794-5571-D14A-9E3D-610723134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209">
              <a:extLst>
                <a:ext uri="{FF2B5EF4-FFF2-40B4-BE49-F238E27FC236}">
                  <a16:creationId xmlns:a16="http://schemas.microsoft.com/office/drawing/2014/main" id="{B96C28B4-2F4D-F94B-9655-AF6D84FF5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210">
              <a:extLst>
                <a:ext uri="{FF2B5EF4-FFF2-40B4-BE49-F238E27FC236}">
                  <a16:creationId xmlns:a16="http://schemas.microsoft.com/office/drawing/2014/main" id="{87D3D59C-0024-5E48-9FDD-C7E6A6347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211">
              <a:extLst>
                <a:ext uri="{FF2B5EF4-FFF2-40B4-BE49-F238E27FC236}">
                  <a16:creationId xmlns:a16="http://schemas.microsoft.com/office/drawing/2014/main" id="{B57757F6-A084-0A4A-85B9-2A6AAD1A6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212">
              <a:extLst>
                <a:ext uri="{FF2B5EF4-FFF2-40B4-BE49-F238E27FC236}">
                  <a16:creationId xmlns:a16="http://schemas.microsoft.com/office/drawing/2014/main" id="{CD75D097-5F98-B246-8C7D-1FA20AB8E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213">
              <a:extLst>
                <a:ext uri="{FF2B5EF4-FFF2-40B4-BE49-F238E27FC236}">
                  <a16:creationId xmlns:a16="http://schemas.microsoft.com/office/drawing/2014/main" id="{870660D8-5234-2C46-B965-D8A90032E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214">
              <a:extLst>
                <a:ext uri="{FF2B5EF4-FFF2-40B4-BE49-F238E27FC236}">
                  <a16:creationId xmlns:a16="http://schemas.microsoft.com/office/drawing/2014/main" id="{8C09A9EF-CECC-7B41-83EA-174B1C8A4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215">
              <a:extLst>
                <a:ext uri="{FF2B5EF4-FFF2-40B4-BE49-F238E27FC236}">
                  <a16:creationId xmlns:a16="http://schemas.microsoft.com/office/drawing/2014/main" id="{BDF573B5-F344-2941-ADCD-07E3FECF8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216">
              <a:extLst>
                <a:ext uri="{FF2B5EF4-FFF2-40B4-BE49-F238E27FC236}">
                  <a16:creationId xmlns:a16="http://schemas.microsoft.com/office/drawing/2014/main" id="{4CD7DFC2-85D6-CF41-A9F7-C7A5FAE73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217">
              <a:extLst>
                <a:ext uri="{FF2B5EF4-FFF2-40B4-BE49-F238E27FC236}">
                  <a16:creationId xmlns:a16="http://schemas.microsoft.com/office/drawing/2014/main" id="{B096F2BA-48D1-6A40-946D-36285053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218">
              <a:extLst>
                <a:ext uri="{FF2B5EF4-FFF2-40B4-BE49-F238E27FC236}">
                  <a16:creationId xmlns:a16="http://schemas.microsoft.com/office/drawing/2014/main" id="{63F1A5F1-FFB7-F545-BE74-2EBB7B4A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219">
              <a:extLst>
                <a:ext uri="{FF2B5EF4-FFF2-40B4-BE49-F238E27FC236}">
                  <a16:creationId xmlns:a16="http://schemas.microsoft.com/office/drawing/2014/main" id="{04E1B473-C437-F14F-A306-E7CDA104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220">
              <a:extLst>
                <a:ext uri="{FF2B5EF4-FFF2-40B4-BE49-F238E27FC236}">
                  <a16:creationId xmlns:a16="http://schemas.microsoft.com/office/drawing/2014/main" id="{D674F392-EBB5-4F4B-9C71-CC190D0D1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221">
              <a:extLst>
                <a:ext uri="{FF2B5EF4-FFF2-40B4-BE49-F238E27FC236}">
                  <a16:creationId xmlns:a16="http://schemas.microsoft.com/office/drawing/2014/main" id="{BDEE62EE-210B-9644-B7F3-7F750FD10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222">
              <a:extLst>
                <a:ext uri="{FF2B5EF4-FFF2-40B4-BE49-F238E27FC236}">
                  <a16:creationId xmlns:a16="http://schemas.microsoft.com/office/drawing/2014/main" id="{64776DD7-7A3E-704B-B177-B278EC2A2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223">
              <a:extLst>
                <a:ext uri="{FF2B5EF4-FFF2-40B4-BE49-F238E27FC236}">
                  <a16:creationId xmlns:a16="http://schemas.microsoft.com/office/drawing/2014/main" id="{2C6FDF6D-6101-054D-A03C-8473297D1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224">
              <a:extLst>
                <a:ext uri="{FF2B5EF4-FFF2-40B4-BE49-F238E27FC236}">
                  <a16:creationId xmlns:a16="http://schemas.microsoft.com/office/drawing/2014/main" id="{1A3C71D1-F0C2-F04B-B97E-A6BF8F8E7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225">
              <a:extLst>
                <a:ext uri="{FF2B5EF4-FFF2-40B4-BE49-F238E27FC236}">
                  <a16:creationId xmlns:a16="http://schemas.microsoft.com/office/drawing/2014/main" id="{2EFABC6F-CE4B-E54A-B839-2657FCDD1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226">
              <a:extLst>
                <a:ext uri="{FF2B5EF4-FFF2-40B4-BE49-F238E27FC236}">
                  <a16:creationId xmlns:a16="http://schemas.microsoft.com/office/drawing/2014/main" id="{F35644B9-EC40-D944-B54A-CA484B80C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227">
              <a:extLst>
                <a:ext uri="{FF2B5EF4-FFF2-40B4-BE49-F238E27FC236}">
                  <a16:creationId xmlns:a16="http://schemas.microsoft.com/office/drawing/2014/main" id="{07AFF3E9-72C3-9847-8DF5-0A14605A8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228">
              <a:extLst>
                <a:ext uri="{FF2B5EF4-FFF2-40B4-BE49-F238E27FC236}">
                  <a16:creationId xmlns:a16="http://schemas.microsoft.com/office/drawing/2014/main" id="{80B5C1E3-82BC-094C-AA1D-05BC3F5D0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229">
              <a:extLst>
                <a:ext uri="{FF2B5EF4-FFF2-40B4-BE49-F238E27FC236}">
                  <a16:creationId xmlns:a16="http://schemas.microsoft.com/office/drawing/2014/main" id="{E5148A63-CE7A-744F-BABD-1C0E07CE8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230">
              <a:extLst>
                <a:ext uri="{FF2B5EF4-FFF2-40B4-BE49-F238E27FC236}">
                  <a16:creationId xmlns:a16="http://schemas.microsoft.com/office/drawing/2014/main" id="{D517B08A-D2B6-1045-84F2-4F73EBEB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231">
              <a:extLst>
                <a:ext uri="{FF2B5EF4-FFF2-40B4-BE49-F238E27FC236}">
                  <a16:creationId xmlns:a16="http://schemas.microsoft.com/office/drawing/2014/main" id="{A6E57AE1-B07F-F542-BF60-B283E9886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232">
              <a:extLst>
                <a:ext uri="{FF2B5EF4-FFF2-40B4-BE49-F238E27FC236}">
                  <a16:creationId xmlns:a16="http://schemas.microsoft.com/office/drawing/2014/main" id="{E8F201FA-B5CC-A145-BB5C-C04CD7A7A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233">
              <a:extLst>
                <a:ext uri="{FF2B5EF4-FFF2-40B4-BE49-F238E27FC236}">
                  <a16:creationId xmlns:a16="http://schemas.microsoft.com/office/drawing/2014/main" id="{A206DCD4-D30C-C84D-A7D9-E6D9A5FF6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234">
              <a:extLst>
                <a:ext uri="{FF2B5EF4-FFF2-40B4-BE49-F238E27FC236}">
                  <a16:creationId xmlns:a16="http://schemas.microsoft.com/office/drawing/2014/main" id="{8F91688C-0422-7F4A-B411-2E3B580A0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235">
              <a:extLst>
                <a:ext uri="{FF2B5EF4-FFF2-40B4-BE49-F238E27FC236}">
                  <a16:creationId xmlns:a16="http://schemas.microsoft.com/office/drawing/2014/main" id="{9128845A-DC4C-2440-9DD5-394B94137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236">
              <a:extLst>
                <a:ext uri="{FF2B5EF4-FFF2-40B4-BE49-F238E27FC236}">
                  <a16:creationId xmlns:a16="http://schemas.microsoft.com/office/drawing/2014/main" id="{680CC335-134D-3443-908D-431432024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237">
              <a:extLst>
                <a:ext uri="{FF2B5EF4-FFF2-40B4-BE49-F238E27FC236}">
                  <a16:creationId xmlns:a16="http://schemas.microsoft.com/office/drawing/2014/main" id="{1BF3BB03-B512-D346-BB89-92D06D619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238">
              <a:extLst>
                <a:ext uri="{FF2B5EF4-FFF2-40B4-BE49-F238E27FC236}">
                  <a16:creationId xmlns:a16="http://schemas.microsoft.com/office/drawing/2014/main" id="{137B2EEA-66B0-8A4F-9733-B18234AD1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239">
              <a:extLst>
                <a:ext uri="{FF2B5EF4-FFF2-40B4-BE49-F238E27FC236}">
                  <a16:creationId xmlns:a16="http://schemas.microsoft.com/office/drawing/2014/main" id="{46807F2B-92BC-9844-B3A9-B9E17F12E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240">
              <a:extLst>
                <a:ext uri="{FF2B5EF4-FFF2-40B4-BE49-F238E27FC236}">
                  <a16:creationId xmlns:a16="http://schemas.microsoft.com/office/drawing/2014/main" id="{AE268621-27F9-4647-A2E2-BDF8F5ADF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241">
              <a:extLst>
                <a:ext uri="{FF2B5EF4-FFF2-40B4-BE49-F238E27FC236}">
                  <a16:creationId xmlns:a16="http://schemas.microsoft.com/office/drawing/2014/main" id="{DD009BA2-15E0-4741-9523-30AC4878A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242">
              <a:extLst>
                <a:ext uri="{FF2B5EF4-FFF2-40B4-BE49-F238E27FC236}">
                  <a16:creationId xmlns:a16="http://schemas.microsoft.com/office/drawing/2014/main" id="{DD09523B-3BD9-6743-B841-325A06950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1" name="Group 243">
            <a:extLst>
              <a:ext uri="{FF2B5EF4-FFF2-40B4-BE49-F238E27FC236}">
                <a16:creationId xmlns:a16="http://schemas.microsoft.com/office/drawing/2014/main" id="{925F571B-D9F4-4D4D-99C9-0F98E3102EF1}"/>
              </a:ext>
            </a:extLst>
          </p:cNvPr>
          <p:cNvGrpSpPr>
            <a:grpSpLocks/>
          </p:cNvGrpSpPr>
          <p:nvPr/>
        </p:nvGrpSpPr>
        <p:grpSpPr bwMode="auto">
          <a:xfrm>
            <a:off x="9138445" y="3042562"/>
            <a:ext cx="827401" cy="1623061"/>
            <a:chOff x="6700" y="2337"/>
            <a:chExt cx="895" cy="1458"/>
          </a:xfrm>
        </p:grpSpPr>
        <p:sp>
          <p:nvSpPr>
            <p:cNvPr id="252" name="Freeform 244">
              <a:extLst>
                <a:ext uri="{FF2B5EF4-FFF2-40B4-BE49-F238E27FC236}">
                  <a16:creationId xmlns:a16="http://schemas.microsoft.com/office/drawing/2014/main" id="{17484F7E-451F-C845-94F3-0B244EA0A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245">
              <a:extLst>
                <a:ext uri="{FF2B5EF4-FFF2-40B4-BE49-F238E27FC236}">
                  <a16:creationId xmlns:a16="http://schemas.microsoft.com/office/drawing/2014/main" id="{A2AED32D-04D0-B34B-A856-12CBACB07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246">
              <a:extLst>
                <a:ext uri="{FF2B5EF4-FFF2-40B4-BE49-F238E27FC236}">
                  <a16:creationId xmlns:a16="http://schemas.microsoft.com/office/drawing/2014/main" id="{F329962B-56B6-6F4A-9687-B5A724BEE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247">
              <a:extLst>
                <a:ext uri="{FF2B5EF4-FFF2-40B4-BE49-F238E27FC236}">
                  <a16:creationId xmlns:a16="http://schemas.microsoft.com/office/drawing/2014/main" id="{6E393F60-EF0B-3F42-8B45-A002EB5D5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248">
              <a:extLst>
                <a:ext uri="{FF2B5EF4-FFF2-40B4-BE49-F238E27FC236}">
                  <a16:creationId xmlns:a16="http://schemas.microsoft.com/office/drawing/2014/main" id="{79EFC5CF-53F1-B44E-B301-6EED5823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249">
              <a:extLst>
                <a:ext uri="{FF2B5EF4-FFF2-40B4-BE49-F238E27FC236}">
                  <a16:creationId xmlns:a16="http://schemas.microsoft.com/office/drawing/2014/main" id="{943D33DB-1843-1E49-8286-443D9EC31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250">
              <a:extLst>
                <a:ext uri="{FF2B5EF4-FFF2-40B4-BE49-F238E27FC236}">
                  <a16:creationId xmlns:a16="http://schemas.microsoft.com/office/drawing/2014/main" id="{D32493E0-E76C-4D4F-A61A-44A8CCE86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251">
              <a:extLst>
                <a:ext uri="{FF2B5EF4-FFF2-40B4-BE49-F238E27FC236}">
                  <a16:creationId xmlns:a16="http://schemas.microsoft.com/office/drawing/2014/main" id="{4CF1A693-E99E-7049-985B-1ACECD5B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252">
              <a:extLst>
                <a:ext uri="{FF2B5EF4-FFF2-40B4-BE49-F238E27FC236}">
                  <a16:creationId xmlns:a16="http://schemas.microsoft.com/office/drawing/2014/main" id="{7BB14A0D-69A8-1148-A2F0-51111C0E5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253">
              <a:extLst>
                <a:ext uri="{FF2B5EF4-FFF2-40B4-BE49-F238E27FC236}">
                  <a16:creationId xmlns:a16="http://schemas.microsoft.com/office/drawing/2014/main" id="{AF05B512-D1C1-0A48-9C70-DC0E3F4E3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254">
              <a:extLst>
                <a:ext uri="{FF2B5EF4-FFF2-40B4-BE49-F238E27FC236}">
                  <a16:creationId xmlns:a16="http://schemas.microsoft.com/office/drawing/2014/main" id="{08DD4D7E-38CE-9442-9B3F-BB8E0964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255">
              <a:extLst>
                <a:ext uri="{FF2B5EF4-FFF2-40B4-BE49-F238E27FC236}">
                  <a16:creationId xmlns:a16="http://schemas.microsoft.com/office/drawing/2014/main" id="{5968FF2B-1D8A-F24A-B467-8CEA8712C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256">
              <a:extLst>
                <a:ext uri="{FF2B5EF4-FFF2-40B4-BE49-F238E27FC236}">
                  <a16:creationId xmlns:a16="http://schemas.microsoft.com/office/drawing/2014/main" id="{CAD1E962-DD8A-5144-A60D-89681FA8D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257">
              <a:extLst>
                <a:ext uri="{FF2B5EF4-FFF2-40B4-BE49-F238E27FC236}">
                  <a16:creationId xmlns:a16="http://schemas.microsoft.com/office/drawing/2014/main" id="{F1A7A713-2685-F040-8365-AD53D9790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258">
              <a:extLst>
                <a:ext uri="{FF2B5EF4-FFF2-40B4-BE49-F238E27FC236}">
                  <a16:creationId xmlns:a16="http://schemas.microsoft.com/office/drawing/2014/main" id="{4C437922-D154-064B-9120-EECFD430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259">
              <a:extLst>
                <a:ext uri="{FF2B5EF4-FFF2-40B4-BE49-F238E27FC236}">
                  <a16:creationId xmlns:a16="http://schemas.microsoft.com/office/drawing/2014/main" id="{404C3A8C-2D53-CB47-9369-E68CF3ED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260">
              <a:extLst>
                <a:ext uri="{FF2B5EF4-FFF2-40B4-BE49-F238E27FC236}">
                  <a16:creationId xmlns:a16="http://schemas.microsoft.com/office/drawing/2014/main" id="{5EF52264-7868-154F-AE19-67FD6BA7E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261">
              <a:extLst>
                <a:ext uri="{FF2B5EF4-FFF2-40B4-BE49-F238E27FC236}">
                  <a16:creationId xmlns:a16="http://schemas.microsoft.com/office/drawing/2014/main" id="{4CB8DB5F-48E0-5D4A-8795-41110CC41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262">
              <a:extLst>
                <a:ext uri="{FF2B5EF4-FFF2-40B4-BE49-F238E27FC236}">
                  <a16:creationId xmlns:a16="http://schemas.microsoft.com/office/drawing/2014/main" id="{26F76528-E16F-774F-A3FE-BB6C6329F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263">
              <a:extLst>
                <a:ext uri="{FF2B5EF4-FFF2-40B4-BE49-F238E27FC236}">
                  <a16:creationId xmlns:a16="http://schemas.microsoft.com/office/drawing/2014/main" id="{1C756189-1BE2-D941-B355-D80277018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264">
              <a:extLst>
                <a:ext uri="{FF2B5EF4-FFF2-40B4-BE49-F238E27FC236}">
                  <a16:creationId xmlns:a16="http://schemas.microsoft.com/office/drawing/2014/main" id="{E38025E0-35B2-754A-9E6A-E905AB5B6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265">
              <a:extLst>
                <a:ext uri="{FF2B5EF4-FFF2-40B4-BE49-F238E27FC236}">
                  <a16:creationId xmlns:a16="http://schemas.microsoft.com/office/drawing/2014/main" id="{1BE63919-CC9A-814D-B602-D6B014401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266">
              <a:extLst>
                <a:ext uri="{FF2B5EF4-FFF2-40B4-BE49-F238E27FC236}">
                  <a16:creationId xmlns:a16="http://schemas.microsoft.com/office/drawing/2014/main" id="{024171E8-E030-8A49-BDEA-0D3883CC7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267">
              <a:extLst>
                <a:ext uri="{FF2B5EF4-FFF2-40B4-BE49-F238E27FC236}">
                  <a16:creationId xmlns:a16="http://schemas.microsoft.com/office/drawing/2014/main" id="{2DB0F076-95E9-304D-BA73-F61A9047E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268">
              <a:extLst>
                <a:ext uri="{FF2B5EF4-FFF2-40B4-BE49-F238E27FC236}">
                  <a16:creationId xmlns:a16="http://schemas.microsoft.com/office/drawing/2014/main" id="{3CA7B2B0-E340-AC4A-879F-4ED327047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269">
              <a:extLst>
                <a:ext uri="{FF2B5EF4-FFF2-40B4-BE49-F238E27FC236}">
                  <a16:creationId xmlns:a16="http://schemas.microsoft.com/office/drawing/2014/main" id="{263DCBB5-F8A5-A741-B1B6-589E842C3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270">
              <a:extLst>
                <a:ext uri="{FF2B5EF4-FFF2-40B4-BE49-F238E27FC236}">
                  <a16:creationId xmlns:a16="http://schemas.microsoft.com/office/drawing/2014/main" id="{495A1C0F-70CC-5744-AB02-EB057B0EC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271">
              <a:extLst>
                <a:ext uri="{FF2B5EF4-FFF2-40B4-BE49-F238E27FC236}">
                  <a16:creationId xmlns:a16="http://schemas.microsoft.com/office/drawing/2014/main" id="{E52B6551-818C-7544-8D44-1BC8C154C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272">
              <a:extLst>
                <a:ext uri="{FF2B5EF4-FFF2-40B4-BE49-F238E27FC236}">
                  <a16:creationId xmlns:a16="http://schemas.microsoft.com/office/drawing/2014/main" id="{3EAB5AE3-BD40-3D4C-BC14-CEDDEADD1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273">
              <a:extLst>
                <a:ext uri="{FF2B5EF4-FFF2-40B4-BE49-F238E27FC236}">
                  <a16:creationId xmlns:a16="http://schemas.microsoft.com/office/drawing/2014/main" id="{9006997D-9C0C-4440-9D7A-DC3E9C29A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274">
              <a:extLst>
                <a:ext uri="{FF2B5EF4-FFF2-40B4-BE49-F238E27FC236}">
                  <a16:creationId xmlns:a16="http://schemas.microsoft.com/office/drawing/2014/main" id="{A18D5B27-91CC-AD40-BCBE-558DCF991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275">
              <a:extLst>
                <a:ext uri="{FF2B5EF4-FFF2-40B4-BE49-F238E27FC236}">
                  <a16:creationId xmlns:a16="http://schemas.microsoft.com/office/drawing/2014/main" id="{CFDC9C30-3247-754F-86DD-507DF3B8B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276">
              <a:extLst>
                <a:ext uri="{FF2B5EF4-FFF2-40B4-BE49-F238E27FC236}">
                  <a16:creationId xmlns:a16="http://schemas.microsoft.com/office/drawing/2014/main" id="{AAEB1E0B-2A5E-7D4D-A03F-725A70D23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277">
              <a:extLst>
                <a:ext uri="{FF2B5EF4-FFF2-40B4-BE49-F238E27FC236}">
                  <a16:creationId xmlns:a16="http://schemas.microsoft.com/office/drawing/2014/main" id="{84C73763-4155-E342-A1E3-6249EFF9F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278">
              <a:extLst>
                <a:ext uri="{FF2B5EF4-FFF2-40B4-BE49-F238E27FC236}">
                  <a16:creationId xmlns:a16="http://schemas.microsoft.com/office/drawing/2014/main" id="{30A842D1-0A97-A24C-9FC7-65568A750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279">
              <a:extLst>
                <a:ext uri="{FF2B5EF4-FFF2-40B4-BE49-F238E27FC236}">
                  <a16:creationId xmlns:a16="http://schemas.microsoft.com/office/drawing/2014/main" id="{486C6C50-49D1-7241-B50A-A21D3605B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280">
              <a:extLst>
                <a:ext uri="{FF2B5EF4-FFF2-40B4-BE49-F238E27FC236}">
                  <a16:creationId xmlns:a16="http://schemas.microsoft.com/office/drawing/2014/main" id="{CDECC060-8D89-5849-8506-FBF19B64A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281">
              <a:extLst>
                <a:ext uri="{FF2B5EF4-FFF2-40B4-BE49-F238E27FC236}">
                  <a16:creationId xmlns:a16="http://schemas.microsoft.com/office/drawing/2014/main" id="{E8D7CCC1-9F18-A045-B241-DB0232633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282">
              <a:extLst>
                <a:ext uri="{FF2B5EF4-FFF2-40B4-BE49-F238E27FC236}">
                  <a16:creationId xmlns:a16="http://schemas.microsoft.com/office/drawing/2014/main" id="{67FAD1CD-22AB-DD4F-AF71-171C5AE6A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283">
              <a:extLst>
                <a:ext uri="{FF2B5EF4-FFF2-40B4-BE49-F238E27FC236}">
                  <a16:creationId xmlns:a16="http://schemas.microsoft.com/office/drawing/2014/main" id="{48221734-797D-BB4A-8F7E-3A7AFA3E5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284">
              <a:extLst>
                <a:ext uri="{FF2B5EF4-FFF2-40B4-BE49-F238E27FC236}">
                  <a16:creationId xmlns:a16="http://schemas.microsoft.com/office/drawing/2014/main" id="{EEF21BAC-3215-6A45-ABB3-67140B19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285">
              <a:extLst>
                <a:ext uri="{FF2B5EF4-FFF2-40B4-BE49-F238E27FC236}">
                  <a16:creationId xmlns:a16="http://schemas.microsoft.com/office/drawing/2014/main" id="{69D16F14-7C30-FC4D-9F1F-397B0D425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286">
              <a:extLst>
                <a:ext uri="{FF2B5EF4-FFF2-40B4-BE49-F238E27FC236}">
                  <a16:creationId xmlns:a16="http://schemas.microsoft.com/office/drawing/2014/main" id="{6BA99E1C-2D2E-F346-865D-BFC47B091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287">
              <a:extLst>
                <a:ext uri="{FF2B5EF4-FFF2-40B4-BE49-F238E27FC236}">
                  <a16:creationId xmlns:a16="http://schemas.microsoft.com/office/drawing/2014/main" id="{4143515F-C4BB-8A42-B96E-7CAE8F69E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288">
              <a:extLst>
                <a:ext uri="{FF2B5EF4-FFF2-40B4-BE49-F238E27FC236}">
                  <a16:creationId xmlns:a16="http://schemas.microsoft.com/office/drawing/2014/main" id="{DB1DD816-ABC0-1641-BB6E-7545FC55D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289">
              <a:extLst>
                <a:ext uri="{FF2B5EF4-FFF2-40B4-BE49-F238E27FC236}">
                  <a16:creationId xmlns:a16="http://schemas.microsoft.com/office/drawing/2014/main" id="{D0FB7D3E-DA9E-344B-8A23-539551F7C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290">
              <a:extLst>
                <a:ext uri="{FF2B5EF4-FFF2-40B4-BE49-F238E27FC236}">
                  <a16:creationId xmlns:a16="http://schemas.microsoft.com/office/drawing/2014/main" id="{4C36BE0D-A9C9-CD48-BF9B-B33A5FACF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291">
              <a:extLst>
                <a:ext uri="{FF2B5EF4-FFF2-40B4-BE49-F238E27FC236}">
                  <a16:creationId xmlns:a16="http://schemas.microsoft.com/office/drawing/2014/main" id="{A56A1F42-E024-8649-AAD5-FD1DC82D8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292">
              <a:extLst>
                <a:ext uri="{FF2B5EF4-FFF2-40B4-BE49-F238E27FC236}">
                  <a16:creationId xmlns:a16="http://schemas.microsoft.com/office/drawing/2014/main" id="{63D0F506-7D61-BD4D-9C87-1C18943E6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293">
              <a:extLst>
                <a:ext uri="{FF2B5EF4-FFF2-40B4-BE49-F238E27FC236}">
                  <a16:creationId xmlns:a16="http://schemas.microsoft.com/office/drawing/2014/main" id="{5896BF10-F25B-844C-938A-81A5913ED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294">
              <a:extLst>
                <a:ext uri="{FF2B5EF4-FFF2-40B4-BE49-F238E27FC236}">
                  <a16:creationId xmlns:a16="http://schemas.microsoft.com/office/drawing/2014/main" id="{B95EC6CD-7FEA-314E-B59B-2145409B7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295">
              <a:extLst>
                <a:ext uri="{FF2B5EF4-FFF2-40B4-BE49-F238E27FC236}">
                  <a16:creationId xmlns:a16="http://schemas.microsoft.com/office/drawing/2014/main" id="{3E00FEC4-A441-0F4E-8111-96C5E2D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296">
              <a:extLst>
                <a:ext uri="{FF2B5EF4-FFF2-40B4-BE49-F238E27FC236}">
                  <a16:creationId xmlns:a16="http://schemas.microsoft.com/office/drawing/2014/main" id="{D30C659C-BF5D-0E4A-9753-348D972E2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297">
              <a:extLst>
                <a:ext uri="{FF2B5EF4-FFF2-40B4-BE49-F238E27FC236}">
                  <a16:creationId xmlns:a16="http://schemas.microsoft.com/office/drawing/2014/main" id="{B0ABB245-CED0-7A4F-A6AC-84EAF9643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298">
              <a:extLst>
                <a:ext uri="{FF2B5EF4-FFF2-40B4-BE49-F238E27FC236}">
                  <a16:creationId xmlns:a16="http://schemas.microsoft.com/office/drawing/2014/main" id="{ADD7702E-8899-D54C-99F9-90F7BAC6D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299">
              <a:extLst>
                <a:ext uri="{FF2B5EF4-FFF2-40B4-BE49-F238E27FC236}">
                  <a16:creationId xmlns:a16="http://schemas.microsoft.com/office/drawing/2014/main" id="{16D5B3E6-AACA-264D-B248-82B2A0539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300">
              <a:extLst>
                <a:ext uri="{FF2B5EF4-FFF2-40B4-BE49-F238E27FC236}">
                  <a16:creationId xmlns:a16="http://schemas.microsoft.com/office/drawing/2014/main" id="{6ED051AC-8825-D842-A721-530797E99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301">
              <a:extLst>
                <a:ext uri="{FF2B5EF4-FFF2-40B4-BE49-F238E27FC236}">
                  <a16:creationId xmlns:a16="http://schemas.microsoft.com/office/drawing/2014/main" id="{6C83BC58-5B5A-AF40-99A8-A768421EB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302">
              <a:extLst>
                <a:ext uri="{FF2B5EF4-FFF2-40B4-BE49-F238E27FC236}">
                  <a16:creationId xmlns:a16="http://schemas.microsoft.com/office/drawing/2014/main" id="{A2C9E816-0791-FF40-8377-2F463C9E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303">
              <a:extLst>
                <a:ext uri="{FF2B5EF4-FFF2-40B4-BE49-F238E27FC236}">
                  <a16:creationId xmlns:a16="http://schemas.microsoft.com/office/drawing/2014/main" id="{003D8304-F831-7D47-99C6-A211CB637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304">
              <a:extLst>
                <a:ext uri="{FF2B5EF4-FFF2-40B4-BE49-F238E27FC236}">
                  <a16:creationId xmlns:a16="http://schemas.microsoft.com/office/drawing/2014/main" id="{D9FC7B63-0B9C-994F-B13B-40F25F8D7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305">
              <a:extLst>
                <a:ext uri="{FF2B5EF4-FFF2-40B4-BE49-F238E27FC236}">
                  <a16:creationId xmlns:a16="http://schemas.microsoft.com/office/drawing/2014/main" id="{F2757EDE-0B77-2848-9D97-632E8F5F2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306">
              <a:extLst>
                <a:ext uri="{FF2B5EF4-FFF2-40B4-BE49-F238E27FC236}">
                  <a16:creationId xmlns:a16="http://schemas.microsoft.com/office/drawing/2014/main" id="{4CEEDDAB-A445-274A-9AF6-667AC8A02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307">
              <a:extLst>
                <a:ext uri="{FF2B5EF4-FFF2-40B4-BE49-F238E27FC236}">
                  <a16:creationId xmlns:a16="http://schemas.microsoft.com/office/drawing/2014/main" id="{15F86E21-51F5-244B-9A23-6E2C16065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308">
              <a:extLst>
                <a:ext uri="{FF2B5EF4-FFF2-40B4-BE49-F238E27FC236}">
                  <a16:creationId xmlns:a16="http://schemas.microsoft.com/office/drawing/2014/main" id="{68C1888E-8775-574F-90A3-D271B770C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309">
              <a:extLst>
                <a:ext uri="{FF2B5EF4-FFF2-40B4-BE49-F238E27FC236}">
                  <a16:creationId xmlns:a16="http://schemas.microsoft.com/office/drawing/2014/main" id="{433B34FE-99C5-4149-9978-FA41EEC15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310">
              <a:extLst>
                <a:ext uri="{FF2B5EF4-FFF2-40B4-BE49-F238E27FC236}">
                  <a16:creationId xmlns:a16="http://schemas.microsoft.com/office/drawing/2014/main" id="{D94645CA-4A82-4243-A1A3-6E9FA08F4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311">
              <a:extLst>
                <a:ext uri="{FF2B5EF4-FFF2-40B4-BE49-F238E27FC236}">
                  <a16:creationId xmlns:a16="http://schemas.microsoft.com/office/drawing/2014/main" id="{C3AE8A18-339D-2F4A-9B4A-E1AF1D178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312">
              <a:extLst>
                <a:ext uri="{FF2B5EF4-FFF2-40B4-BE49-F238E27FC236}">
                  <a16:creationId xmlns:a16="http://schemas.microsoft.com/office/drawing/2014/main" id="{9661D57F-53E4-7548-BD7B-26AEAEB64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313">
              <a:extLst>
                <a:ext uri="{FF2B5EF4-FFF2-40B4-BE49-F238E27FC236}">
                  <a16:creationId xmlns:a16="http://schemas.microsoft.com/office/drawing/2014/main" id="{3F3BF0BE-8179-A54D-AA4A-8E6ABD130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314">
              <a:extLst>
                <a:ext uri="{FF2B5EF4-FFF2-40B4-BE49-F238E27FC236}">
                  <a16:creationId xmlns:a16="http://schemas.microsoft.com/office/drawing/2014/main" id="{6483DB51-05F8-DB4E-8B54-877CD3682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315">
              <a:extLst>
                <a:ext uri="{FF2B5EF4-FFF2-40B4-BE49-F238E27FC236}">
                  <a16:creationId xmlns:a16="http://schemas.microsoft.com/office/drawing/2014/main" id="{F7F13494-BAFF-844F-87A8-73271C537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316">
              <a:extLst>
                <a:ext uri="{FF2B5EF4-FFF2-40B4-BE49-F238E27FC236}">
                  <a16:creationId xmlns:a16="http://schemas.microsoft.com/office/drawing/2014/main" id="{04CB934D-3B16-4442-AB08-12F4BE243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317">
              <a:extLst>
                <a:ext uri="{FF2B5EF4-FFF2-40B4-BE49-F238E27FC236}">
                  <a16:creationId xmlns:a16="http://schemas.microsoft.com/office/drawing/2014/main" id="{38207ED9-F393-2441-A580-7E9F9C769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318">
              <a:extLst>
                <a:ext uri="{FF2B5EF4-FFF2-40B4-BE49-F238E27FC236}">
                  <a16:creationId xmlns:a16="http://schemas.microsoft.com/office/drawing/2014/main" id="{7917A31A-7A3D-5F4E-94FA-6954BDC41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7" name="Group 319">
            <a:extLst>
              <a:ext uri="{FF2B5EF4-FFF2-40B4-BE49-F238E27FC236}">
                <a16:creationId xmlns:a16="http://schemas.microsoft.com/office/drawing/2014/main" id="{CBCE5B4C-B92B-0049-B8B2-F520FAA7A541}"/>
              </a:ext>
            </a:extLst>
          </p:cNvPr>
          <p:cNvGrpSpPr>
            <a:grpSpLocks/>
          </p:cNvGrpSpPr>
          <p:nvPr/>
        </p:nvGrpSpPr>
        <p:grpSpPr bwMode="auto">
          <a:xfrm>
            <a:off x="8730034" y="3635076"/>
            <a:ext cx="617906" cy="746988"/>
            <a:chOff x="5007" y="2137"/>
            <a:chExt cx="401" cy="398"/>
          </a:xfrm>
        </p:grpSpPr>
        <p:grpSp>
          <p:nvGrpSpPr>
            <p:cNvPr id="328" name="Group 320">
              <a:extLst>
                <a:ext uri="{FF2B5EF4-FFF2-40B4-BE49-F238E27FC236}">
                  <a16:creationId xmlns:a16="http://schemas.microsoft.com/office/drawing/2014/main" id="{2FBBEC7C-A606-B44D-81E5-A9E7581655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330" name="Freeform 321">
                <a:extLst>
                  <a:ext uri="{FF2B5EF4-FFF2-40B4-BE49-F238E27FC236}">
                    <a16:creationId xmlns:a16="http://schemas.microsoft.com/office/drawing/2014/main" id="{253F2F0C-91EC-424E-9EE4-CA46A93C6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322">
                <a:extLst>
                  <a:ext uri="{FF2B5EF4-FFF2-40B4-BE49-F238E27FC236}">
                    <a16:creationId xmlns:a16="http://schemas.microsoft.com/office/drawing/2014/main" id="{38EF1364-A8B8-464D-A3BB-A706535B4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323">
                <a:extLst>
                  <a:ext uri="{FF2B5EF4-FFF2-40B4-BE49-F238E27FC236}">
                    <a16:creationId xmlns:a16="http://schemas.microsoft.com/office/drawing/2014/main" id="{8C503D65-16B2-B04A-8D23-0E03D95EC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324">
                <a:extLst>
                  <a:ext uri="{FF2B5EF4-FFF2-40B4-BE49-F238E27FC236}">
                    <a16:creationId xmlns:a16="http://schemas.microsoft.com/office/drawing/2014/main" id="{25A969AA-64F2-D745-9CA8-7542E6F42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9" name="Freeform 325">
              <a:extLst>
                <a:ext uri="{FF2B5EF4-FFF2-40B4-BE49-F238E27FC236}">
                  <a16:creationId xmlns:a16="http://schemas.microsoft.com/office/drawing/2014/main" id="{F1E746C6-B12D-7C46-8243-D6CEAFA7F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4" name="Group 326">
            <a:extLst>
              <a:ext uri="{FF2B5EF4-FFF2-40B4-BE49-F238E27FC236}">
                <a16:creationId xmlns:a16="http://schemas.microsoft.com/office/drawing/2014/main" id="{B9267587-9CC9-5B48-AA58-D90C4F04962B}"/>
              </a:ext>
            </a:extLst>
          </p:cNvPr>
          <p:cNvGrpSpPr>
            <a:grpSpLocks/>
          </p:cNvGrpSpPr>
          <p:nvPr/>
        </p:nvGrpSpPr>
        <p:grpSpPr bwMode="auto">
          <a:xfrm>
            <a:off x="8899324" y="2293459"/>
            <a:ext cx="840099" cy="1898155"/>
            <a:chOff x="6700" y="2337"/>
            <a:chExt cx="895" cy="1458"/>
          </a:xfrm>
        </p:grpSpPr>
        <p:sp>
          <p:nvSpPr>
            <p:cNvPr id="335" name="Freeform 327">
              <a:extLst>
                <a:ext uri="{FF2B5EF4-FFF2-40B4-BE49-F238E27FC236}">
                  <a16:creationId xmlns:a16="http://schemas.microsoft.com/office/drawing/2014/main" id="{3C65AB4D-CC29-B842-ABEB-A263FDF57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328">
              <a:extLst>
                <a:ext uri="{FF2B5EF4-FFF2-40B4-BE49-F238E27FC236}">
                  <a16:creationId xmlns:a16="http://schemas.microsoft.com/office/drawing/2014/main" id="{256BD2E0-046C-C64F-BF14-EDDBCEE1F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329">
              <a:extLst>
                <a:ext uri="{FF2B5EF4-FFF2-40B4-BE49-F238E27FC236}">
                  <a16:creationId xmlns:a16="http://schemas.microsoft.com/office/drawing/2014/main" id="{D53EFE2F-7248-FB40-A67C-73E34B6C7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330">
              <a:extLst>
                <a:ext uri="{FF2B5EF4-FFF2-40B4-BE49-F238E27FC236}">
                  <a16:creationId xmlns:a16="http://schemas.microsoft.com/office/drawing/2014/main" id="{78B046B0-75EC-8D42-B0FB-979FFF7CD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331">
              <a:extLst>
                <a:ext uri="{FF2B5EF4-FFF2-40B4-BE49-F238E27FC236}">
                  <a16:creationId xmlns:a16="http://schemas.microsoft.com/office/drawing/2014/main" id="{EB4FA28E-94BD-B149-939A-0F8D7B72B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332">
              <a:extLst>
                <a:ext uri="{FF2B5EF4-FFF2-40B4-BE49-F238E27FC236}">
                  <a16:creationId xmlns:a16="http://schemas.microsoft.com/office/drawing/2014/main" id="{3E44312F-E928-8D44-A909-FB6E2A2C4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333">
              <a:extLst>
                <a:ext uri="{FF2B5EF4-FFF2-40B4-BE49-F238E27FC236}">
                  <a16:creationId xmlns:a16="http://schemas.microsoft.com/office/drawing/2014/main" id="{79811F6A-BE39-A54A-B208-D3B7E01EE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334">
              <a:extLst>
                <a:ext uri="{FF2B5EF4-FFF2-40B4-BE49-F238E27FC236}">
                  <a16:creationId xmlns:a16="http://schemas.microsoft.com/office/drawing/2014/main" id="{5FAF566A-094E-A844-B0E0-70DD9AC4E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335">
              <a:extLst>
                <a:ext uri="{FF2B5EF4-FFF2-40B4-BE49-F238E27FC236}">
                  <a16:creationId xmlns:a16="http://schemas.microsoft.com/office/drawing/2014/main" id="{BF2A0382-C889-6F4A-8397-57E703EFA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336">
              <a:extLst>
                <a:ext uri="{FF2B5EF4-FFF2-40B4-BE49-F238E27FC236}">
                  <a16:creationId xmlns:a16="http://schemas.microsoft.com/office/drawing/2014/main" id="{A0A86BE6-E6A7-FC4C-8717-D3452987C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337">
              <a:extLst>
                <a:ext uri="{FF2B5EF4-FFF2-40B4-BE49-F238E27FC236}">
                  <a16:creationId xmlns:a16="http://schemas.microsoft.com/office/drawing/2014/main" id="{3100F499-23DD-BA48-B62A-9F757C720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338">
              <a:extLst>
                <a:ext uri="{FF2B5EF4-FFF2-40B4-BE49-F238E27FC236}">
                  <a16:creationId xmlns:a16="http://schemas.microsoft.com/office/drawing/2014/main" id="{7DE07A1A-7528-DA40-80F7-789FF6E20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339">
              <a:extLst>
                <a:ext uri="{FF2B5EF4-FFF2-40B4-BE49-F238E27FC236}">
                  <a16:creationId xmlns:a16="http://schemas.microsoft.com/office/drawing/2014/main" id="{E33B3AD2-5739-A94F-975B-92E41BBA2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340">
              <a:extLst>
                <a:ext uri="{FF2B5EF4-FFF2-40B4-BE49-F238E27FC236}">
                  <a16:creationId xmlns:a16="http://schemas.microsoft.com/office/drawing/2014/main" id="{C4BFD3C6-B9B3-8741-A713-17F591EA6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341">
              <a:extLst>
                <a:ext uri="{FF2B5EF4-FFF2-40B4-BE49-F238E27FC236}">
                  <a16:creationId xmlns:a16="http://schemas.microsoft.com/office/drawing/2014/main" id="{6CDA0435-D638-CF41-8DFA-5B1C1C20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342">
              <a:extLst>
                <a:ext uri="{FF2B5EF4-FFF2-40B4-BE49-F238E27FC236}">
                  <a16:creationId xmlns:a16="http://schemas.microsoft.com/office/drawing/2014/main" id="{FC8D7203-969E-3B41-9B38-BFE8FDED8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343">
              <a:extLst>
                <a:ext uri="{FF2B5EF4-FFF2-40B4-BE49-F238E27FC236}">
                  <a16:creationId xmlns:a16="http://schemas.microsoft.com/office/drawing/2014/main" id="{A8D657D1-E550-0746-BA60-DB0F4FD1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344">
              <a:extLst>
                <a:ext uri="{FF2B5EF4-FFF2-40B4-BE49-F238E27FC236}">
                  <a16:creationId xmlns:a16="http://schemas.microsoft.com/office/drawing/2014/main" id="{6F7E432D-EF66-5940-BCF5-834741383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345">
              <a:extLst>
                <a:ext uri="{FF2B5EF4-FFF2-40B4-BE49-F238E27FC236}">
                  <a16:creationId xmlns:a16="http://schemas.microsoft.com/office/drawing/2014/main" id="{36209B1F-C7F9-5C45-9DCD-9EE63F86B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346">
              <a:extLst>
                <a:ext uri="{FF2B5EF4-FFF2-40B4-BE49-F238E27FC236}">
                  <a16:creationId xmlns:a16="http://schemas.microsoft.com/office/drawing/2014/main" id="{CD63F829-6403-BB47-8D99-525BAF46A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347">
              <a:extLst>
                <a:ext uri="{FF2B5EF4-FFF2-40B4-BE49-F238E27FC236}">
                  <a16:creationId xmlns:a16="http://schemas.microsoft.com/office/drawing/2014/main" id="{7EB2643F-60A4-3944-A9CB-E16EA6317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348">
              <a:extLst>
                <a:ext uri="{FF2B5EF4-FFF2-40B4-BE49-F238E27FC236}">
                  <a16:creationId xmlns:a16="http://schemas.microsoft.com/office/drawing/2014/main" id="{97E1A3BB-0DC7-E949-96B2-53748D7B7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349">
              <a:extLst>
                <a:ext uri="{FF2B5EF4-FFF2-40B4-BE49-F238E27FC236}">
                  <a16:creationId xmlns:a16="http://schemas.microsoft.com/office/drawing/2014/main" id="{EA090B15-AD12-0C4D-B275-B6A7578BC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350">
              <a:extLst>
                <a:ext uri="{FF2B5EF4-FFF2-40B4-BE49-F238E27FC236}">
                  <a16:creationId xmlns:a16="http://schemas.microsoft.com/office/drawing/2014/main" id="{BBA6D352-077A-F748-9493-8B5C355E9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351">
              <a:extLst>
                <a:ext uri="{FF2B5EF4-FFF2-40B4-BE49-F238E27FC236}">
                  <a16:creationId xmlns:a16="http://schemas.microsoft.com/office/drawing/2014/main" id="{D9CD052B-FDA7-D145-A9AB-E2C104959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352">
              <a:extLst>
                <a:ext uri="{FF2B5EF4-FFF2-40B4-BE49-F238E27FC236}">
                  <a16:creationId xmlns:a16="http://schemas.microsoft.com/office/drawing/2014/main" id="{48DF784E-8033-064E-93BD-0346550FB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353">
              <a:extLst>
                <a:ext uri="{FF2B5EF4-FFF2-40B4-BE49-F238E27FC236}">
                  <a16:creationId xmlns:a16="http://schemas.microsoft.com/office/drawing/2014/main" id="{089BA4F0-44CF-C044-BFCC-138C27819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354">
              <a:extLst>
                <a:ext uri="{FF2B5EF4-FFF2-40B4-BE49-F238E27FC236}">
                  <a16:creationId xmlns:a16="http://schemas.microsoft.com/office/drawing/2014/main" id="{DC6D5498-1675-C845-A3B1-A2265D90D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355">
              <a:extLst>
                <a:ext uri="{FF2B5EF4-FFF2-40B4-BE49-F238E27FC236}">
                  <a16:creationId xmlns:a16="http://schemas.microsoft.com/office/drawing/2014/main" id="{EF2E1E12-3DBC-ED45-A532-9105E4F08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356">
              <a:extLst>
                <a:ext uri="{FF2B5EF4-FFF2-40B4-BE49-F238E27FC236}">
                  <a16:creationId xmlns:a16="http://schemas.microsoft.com/office/drawing/2014/main" id="{5C034AE7-1549-7744-9C29-878A4D2A9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357">
              <a:extLst>
                <a:ext uri="{FF2B5EF4-FFF2-40B4-BE49-F238E27FC236}">
                  <a16:creationId xmlns:a16="http://schemas.microsoft.com/office/drawing/2014/main" id="{FA1AFF91-F18A-5846-A550-090AD4D2A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358">
              <a:extLst>
                <a:ext uri="{FF2B5EF4-FFF2-40B4-BE49-F238E27FC236}">
                  <a16:creationId xmlns:a16="http://schemas.microsoft.com/office/drawing/2014/main" id="{A7ED8A0A-CB7D-3B43-9748-90BD4DE7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359">
              <a:extLst>
                <a:ext uri="{FF2B5EF4-FFF2-40B4-BE49-F238E27FC236}">
                  <a16:creationId xmlns:a16="http://schemas.microsoft.com/office/drawing/2014/main" id="{E88E9737-4C11-A84D-8903-2C8B75B09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360">
              <a:extLst>
                <a:ext uri="{FF2B5EF4-FFF2-40B4-BE49-F238E27FC236}">
                  <a16:creationId xmlns:a16="http://schemas.microsoft.com/office/drawing/2014/main" id="{CA3A3378-D208-A34E-9B75-BAC9E41A2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361">
              <a:extLst>
                <a:ext uri="{FF2B5EF4-FFF2-40B4-BE49-F238E27FC236}">
                  <a16:creationId xmlns:a16="http://schemas.microsoft.com/office/drawing/2014/main" id="{A643C3A6-0FFF-4745-ADA5-6975BEB88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362">
              <a:extLst>
                <a:ext uri="{FF2B5EF4-FFF2-40B4-BE49-F238E27FC236}">
                  <a16:creationId xmlns:a16="http://schemas.microsoft.com/office/drawing/2014/main" id="{6A9C1B1B-B534-744D-A03D-4DCB282A6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363">
              <a:extLst>
                <a:ext uri="{FF2B5EF4-FFF2-40B4-BE49-F238E27FC236}">
                  <a16:creationId xmlns:a16="http://schemas.microsoft.com/office/drawing/2014/main" id="{49D4F00F-A696-8B4F-90B6-4963A4BCC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364">
              <a:extLst>
                <a:ext uri="{FF2B5EF4-FFF2-40B4-BE49-F238E27FC236}">
                  <a16:creationId xmlns:a16="http://schemas.microsoft.com/office/drawing/2014/main" id="{BB792CD3-D3EC-F049-9EA5-90B49AFA7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365">
              <a:extLst>
                <a:ext uri="{FF2B5EF4-FFF2-40B4-BE49-F238E27FC236}">
                  <a16:creationId xmlns:a16="http://schemas.microsoft.com/office/drawing/2014/main" id="{179DB30B-7665-0B4D-BBB5-E9404E720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366">
              <a:extLst>
                <a:ext uri="{FF2B5EF4-FFF2-40B4-BE49-F238E27FC236}">
                  <a16:creationId xmlns:a16="http://schemas.microsoft.com/office/drawing/2014/main" id="{7347AAFD-3154-0247-86A3-C270A863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367">
              <a:extLst>
                <a:ext uri="{FF2B5EF4-FFF2-40B4-BE49-F238E27FC236}">
                  <a16:creationId xmlns:a16="http://schemas.microsoft.com/office/drawing/2014/main" id="{A917555B-3375-CA46-8215-FF603EE10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368">
              <a:extLst>
                <a:ext uri="{FF2B5EF4-FFF2-40B4-BE49-F238E27FC236}">
                  <a16:creationId xmlns:a16="http://schemas.microsoft.com/office/drawing/2014/main" id="{2BB84B13-3294-3C45-B752-DE5D660D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369">
              <a:extLst>
                <a:ext uri="{FF2B5EF4-FFF2-40B4-BE49-F238E27FC236}">
                  <a16:creationId xmlns:a16="http://schemas.microsoft.com/office/drawing/2014/main" id="{7E2551BC-9BF0-A649-B605-920E74DED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370">
              <a:extLst>
                <a:ext uri="{FF2B5EF4-FFF2-40B4-BE49-F238E27FC236}">
                  <a16:creationId xmlns:a16="http://schemas.microsoft.com/office/drawing/2014/main" id="{B0FBCC6A-552E-1A40-8421-B23534B9C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371">
              <a:extLst>
                <a:ext uri="{FF2B5EF4-FFF2-40B4-BE49-F238E27FC236}">
                  <a16:creationId xmlns:a16="http://schemas.microsoft.com/office/drawing/2014/main" id="{7BEF39DC-1F0C-6341-A2AC-A30E86ED1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372">
              <a:extLst>
                <a:ext uri="{FF2B5EF4-FFF2-40B4-BE49-F238E27FC236}">
                  <a16:creationId xmlns:a16="http://schemas.microsoft.com/office/drawing/2014/main" id="{B4F2905E-910D-C248-BB2E-23887249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373">
              <a:extLst>
                <a:ext uri="{FF2B5EF4-FFF2-40B4-BE49-F238E27FC236}">
                  <a16:creationId xmlns:a16="http://schemas.microsoft.com/office/drawing/2014/main" id="{CD492426-0997-4F48-BF05-D08F12A79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374">
              <a:extLst>
                <a:ext uri="{FF2B5EF4-FFF2-40B4-BE49-F238E27FC236}">
                  <a16:creationId xmlns:a16="http://schemas.microsoft.com/office/drawing/2014/main" id="{4AB64AD0-EB7F-1542-B113-3DA92AD80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375">
              <a:extLst>
                <a:ext uri="{FF2B5EF4-FFF2-40B4-BE49-F238E27FC236}">
                  <a16:creationId xmlns:a16="http://schemas.microsoft.com/office/drawing/2014/main" id="{1D4E9C77-3A55-9B4D-A335-E95706E98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376">
              <a:extLst>
                <a:ext uri="{FF2B5EF4-FFF2-40B4-BE49-F238E27FC236}">
                  <a16:creationId xmlns:a16="http://schemas.microsoft.com/office/drawing/2014/main" id="{D5A62506-74D4-734D-BA19-4092C0B87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377">
              <a:extLst>
                <a:ext uri="{FF2B5EF4-FFF2-40B4-BE49-F238E27FC236}">
                  <a16:creationId xmlns:a16="http://schemas.microsoft.com/office/drawing/2014/main" id="{C1D3E66A-9AED-6445-810F-902C0BBEE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378">
              <a:extLst>
                <a:ext uri="{FF2B5EF4-FFF2-40B4-BE49-F238E27FC236}">
                  <a16:creationId xmlns:a16="http://schemas.microsoft.com/office/drawing/2014/main" id="{F4027F15-2DF9-8243-8C1E-805CFCD51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379">
              <a:extLst>
                <a:ext uri="{FF2B5EF4-FFF2-40B4-BE49-F238E27FC236}">
                  <a16:creationId xmlns:a16="http://schemas.microsoft.com/office/drawing/2014/main" id="{C90BDA15-AE6E-0445-A729-73EB374B5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380">
              <a:extLst>
                <a:ext uri="{FF2B5EF4-FFF2-40B4-BE49-F238E27FC236}">
                  <a16:creationId xmlns:a16="http://schemas.microsoft.com/office/drawing/2014/main" id="{9A84B6C1-9C5B-714B-A818-648F923B0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381">
              <a:extLst>
                <a:ext uri="{FF2B5EF4-FFF2-40B4-BE49-F238E27FC236}">
                  <a16:creationId xmlns:a16="http://schemas.microsoft.com/office/drawing/2014/main" id="{3FE321E1-2D1F-9245-BFF4-2B4A2218F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382">
              <a:extLst>
                <a:ext uri="{FF2B5EF4-FFF2-40B4-BE49-F238E27FC236}">
                  <a16:creationId xmlns:a16="http://schemas.microsoft.com/office/drawing/2014/main" id="{8DBBA9ED-3209-4048-9721-CED63BB17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383">
              <a:extLst>
                <a:ext uri="{FF2B5EF4-FFF2-40B4-BE49-F238E27FC236}">
                  <a16:creationId xmlns:a16="http://schemas.microsoft.com/office/drawing/2014/main" id="{865C5BBA-4DE7-AE43-8032-E51E1F4D2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384">
              <a:extLst>
                <a:ext uri="{FF2B5EF4-FFF2-40B4-BE49-F238E27FC236}">
                  <a16:creationId xmlns:a16="http://schemas.microsoft.com/office/drawing/2014/main" id="{6D5DD271-E410-6043-81F9-71ADF9350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385">
              <a:extLst>
                <a:ext uri="{FF2B5EF4-FFF2-40B4-BE49-F238E27FC236}">
                  <a16:creationId xmlns:a16="http://schemas.microsoft.com/office/drawing/2014/main" id="{2DED33A6-2383-984C-9AF1-CAF568E99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386">
              <a:extLst>
                <a:ext uri="{FF2B5EF4-FFF2-40B4-BE49-F238E27FC236}">
                  <a16:creationId xmlns:a16="http://schemas.microsoft.com/office/drawing/2014/main" id="{F56F6393-D3D8-8241-934F-C6BF86FFE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387">
              <a:extLst>
                <a:ext uri="{FF2B5EF4-FFF2-40B4-BE49-F238E27FC236}">
                  <a16:creationId xmlns:a16="http://schemas.microsoft.com/office/drawing/2014/main" id="{A20963D3-7D2D-174E-9508-53B4D1359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388">
              <a:extLst>
                <a:ext uri="{FF2B5EF4-FFF2-40B4-BE49-F238E27FC236}">
                  <a16:creationId xmlns:a16="http://schemas.microsoft.com/office/drawing/2014/main" id="{87391CAA-8E86-EE4D-96F5-2A8E55CB7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389">
              <a:extLst>
                <a:ext uri="{FF2B5EF4-FFF2-40B4-BE49-F238E27FC236}">
                  <a16:creationId xmlns:a16="http://schemas.microsoft.com/office/drawing/2014/main" id="{D1ECF04C-ABAD-FE41-9AD4-12479913E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390">
              <a:extLst>
                <a:ext uri="{FF2B5EF4-FFF2-40B4-BE49-F238E27FC236}">
                  <a16:creationId xmlns:a16="http://schemas.microsoft.com/office/drawing/2014/main" id="{F335CD97-D870-6444-B77E-BE715901A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391">
              <a:extLst>
                <a:ext uri="{FF2B5EF4-FFF2-40B4-BE49-F238E27FC236}">
                  <a16:creationId xmlns:a16="http://schemas.microsoft.com/office/drawing/2014/main" id="{49572D26-FE90-AF4A-AC8B-D0EC04B74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392">
              <a:extLst>
                <a:ext uri="{FF2B5EF4-FFF2-40B4-BE49-F238E27FC236}">
                  <a16:creationId xmlns:a16="http://schemas.microsoft.com/office/drawing/2014/main" id="{637FA78F-ED0D-234A-BF1F-21CF4DD99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393">
              <a:extLst>
                <a:ext uri="{FF2B5EF4-FFF2-40B4-BE49-F238E27FC236}">
                  <a16:creationId xmlns:a16="http://schemas.microsoft.com/office/drawing/2014/main" id="{079CF3F2-AD4B-2C47-91F1-DB85EEAA5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394">
              <a:extLst>
                <a:ext uri="{FF2B5EF4-FFF2-40B4-BE49-F238E27FC236}">
                  <a16:creationId xmlns:a16="http://schemas.microsoft.com/office/drawing/2014/main" id="{86E5445D-6771-2D4E-9C02-630634A24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395">
              <a:extLst>
                <a:ext uri="{FF2B5EF4-FFF2-40B4-BE49-F238E27FC236}">
                  <a16:creationId xmlns:a16="http://schemas.microsoft.com/office/drawing/2014/main" id="{9BD64D55-E72C-3145-BA01-E05295C1D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396">
              <a:extLst>
                <a:ext uri="{FF2B5EF4-FFF2-40B4-BE49-F238E27FC236}">
                  <a16:creationId xmlns:a16="http://schemas.microsoft.com/office/drawing/2014/main" id="{6DD3912A-641B-854A-B3D3-D7F5EAD0D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397">
              <a:extLst>
                <a:ext uri="{FF2B5EF4-FFF2-40B4-BE49-F238E27FC236}">
                  <a16:creationId xmlns:a16="http://schemas.microsoft.com/office/drawing/2014/main" id="{5E60B92A-CA32-4041-A341-45E1C7C4D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398">
              <a:extLst>
                <a:ext uri="{FF2B5EF4-FFF2-40B4-BE49-F238E27FC236}">
                  <a16:creationId xmlns:a16="http://schemas.microsoft.com/office/drawing/2014/main" id="{19AC1C4E-1CEC-B54E-B8C6-D43505A04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399">
              <a:extLst>
                <a:ext uri="{FF2B5EF4-FFF2-40B4-BE49-F238E27FC236}">
                  <a16:creationId xmlns:a16="http://schemas.microsoft.com/office/drawing/2014/main" id="{500CF9F0-BC1B-FE46-8FE8-3786A1D20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400">
              <a:extLst>
                <a:ext uri="{FF2B5EF4-FFF2-40B4-BE49-F238E27FC236}">
                  <a16:creationId xmlns:a16="http://schemas.microsoft.com/office/drawing/2014/main" id="{17F055AD-8B2E-2841-B83D-D96B64602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401">
              <a:extLst>
                <a:ext uri="{FF2B5EF4-FFF2-40B4-BE49-F238E27FC236}">
                  <a16:creationId xmlns:a16="http://schemas.microsoft.com/office/drawing/2014/main" id="{84A376E7-9985-524E-ACEA-F4E603C89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" name="Group 402">
            <a:extLst>
              <a:ext uri="{FF2B5EF4-FFF2-40B4-BE49-F238E27FC236}">
                <a16:creationId xmlns:a16="http://schemas.microsoft.com/office/drawing/2014/main" id="{3B6A29A8-DF4C-174D-B1A2-7863EAA97532}"/>
              </a:ext>
            </a:extLst>
          </p:cNvPr>
          <p:cNvGrpSpPr>
            <a:grpSpLocks/>
          </p:cNvGrpSpPr>
          <p:nvPr/>
        </p:nvGrpSpPr>
        <p:grpSpPr bwMode="auto">
          <a:xfrm>
            <a:off x="333487" y="2456398"/>
            <a:ext cx="2335993" cy="715247"/>
            <a:chOff x="0" y="1262"/>
            <a:chExt cx="1427" cy="574"/>
          </a:xfrm>
        </p:grpSpPr>
        <p:sp>
          <p:nvSpPr>
            <p:cNvPr id="411" name="Freeform 403">
              <a:extLst>
                <a:ext uri="{FF2B5EF4-FFF2-40B4-BE49-F238E27FC236}">
                  <a16:creationId xmlns:a16="http://schemas.microsoft.com/office/drawing/2014/main" id="{23EEE4D4-1836-C641-A902-42AB55C5EE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1262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404">
              <a:extLst>
                <a:ext uri="{FF2B5EF4-FFF2-40B4-BE49-F238E27FC236}">
                  <a16:creationId xmlns:a16="http://schemas.microsoft.com/office/drawing/2014/main" id="{CBC01084-5F4F-444F-977C-40E384C1889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" y="1263"/>
              <a:ext cx="269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405">
              <a:extLst>
                <a:ext uri="{FF2B5EF4-FFF2-40B4-BE49-F238E27FC236}">
                  <a16:creationId xmlns:a16="http://schemas.microsoft.com/office/drawing/2014/main" id="{BD08B689-1FB4-DF49-963D-73D6CCD502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5" y="1270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406">
              <a:extLst>
                <a:ext uri="{FF2B5EF4-FFF2-40B4-BE49-F238E27FC236}">
                  <a16:creationId xmlns:a16="http://schemas.microsoft.com/office/drawing/2014/main" id="{96F42638-B5E9-E34D-A13D-DC2B9ED5A2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2" y="1281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407">
              <a:extLst>
                <a:ext uri="{FF2B5EF4-FFF2-40B4-BE49-F238E27FC236}">
                  <a16:creationId xmlns:a16="http://schemas.microsoft.com/office/drawing/2014/main" id="{EB38AF8C-D470-9140-A4E9-A17E67C50B3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0" y="1280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408">
              <a:extLst>
                <a:ext uri="{FF2B5EF4-FFF2-40B4-BE49-F238E27FC236}">
                  <a16:creationId xmlns:a16="http://schemas.microsoft.com/office/drawing/2014/main" id="{47DBFD19-E481-6F4B-B1C7-CD2933F6D4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47" y="1295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409">
              <a:extLst>
                <a:ext uri="{FF2B5EF4-FFF2-40B4-BE49-F238E27FC236}">
                  <a16:creationId xmlns:a16="http://schemas.microsoft.com/office/drawing/2014/main" id="{A18C63AA-EF99-FD48-8EA1-962C31B659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59" y="1325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8" name="Freeform 410">
            <a:extLst>
              <a:ext uri="{FF2B5EF4-FFF2-40B4-BE49-F238E27FC236}">
                <a16:creationId xmlns:a16="http://schemas.microsoft.com/office/drawing/2014/main" id="{1422ABC1-54BA-864F-8DE9-077394BFBC1E}"/>
              </a:ext>
            </a:extLst>
          </p:cNvPr>
          <p:cNvSpPr>
            <a:spLocks/>
          </p:cNvSpPr>
          <p:nvPr/>
        </p:nvSpPr>
        <p:spPr bwMode="auto">
          <a:xfrm flipH="1">
            <a:off x="4357430" y="2759002"/>
            <a:ext cx="376826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" name="Freeform 411">
            <a:extLst>
              <a:ext uri="{FF2B5EF4-FFF2-40B4-BE49-F238E27FC236}">
                <a16:creationId xmlns:a16="http://schemas.microsoft.com/office/drawing/2014/main" id="{1451E770-F40E-8C4F-BE4E-C6A9C6BD2B9E}"/>
              </a:ext>
            </a:extLst>
          </p:cNvPr>
          <p:cNvSpPr>
            <a:spLocks/>
          </p:cNvSpPr>
          <p:nvPr/>
        </p:nvSpPr>
        <p:spPr bwMode="auto">
          <a:xfrm flipH="1">
            <a:off x="2648843" y="2555855"/>
            <a:ext cx="371910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" name="Freeform 412">
            <a:extLst>
              <a:ext uri="{FF2B5EF4-FFF2-40B4-BE49-F238E27FC236}">
                <a16:creationId xmlns:a16="http://schemas.microsoft.com/office/drawing/2014/main" id="{2524780C-57EB-0D43-933B-3B41433E1399}"/>
              </a:ext>
            </a:extLst>
          </p:cNvPr>
          <p:cNvSpPr>
            <a:spLocks/>
          </p:cNvSpPr>
          <p:nvPr/>
        </p:nvSpPr>
        <p:spPr bwMode="auto">
          <a:xfrm flipH="1">
            <a:off x="2972610" y="2593944"/>
            <a:ext cx="371910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1" name="Freeform 413">
            <a:extLst>
              <a:ext uri="{FF2B5EF4-FFF2-40B4-BE49-F238E27FC236}">
                <a16:creationId xmlns:a16="http://schemas.microsoft.com/office/drawing/2014/main" id="{D5EECCD0-01C9-8140-B297-FCC86977C65A}"/>
              </a:ext>
            </a:extLst>
          </p:cNvPr>
          <p:cNvSpPr>
            <a:spLocks/>
          </p:cNvSpPr>
          <p:nvPr/>
        </p:nvSpPr>
        <p:spPr bwMode="auto">
          <a:xfrm flipH="1">
            <a:off x="3323885" y="2634150"/>
            <a:ext cx="371910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" name="Freeform 414">
            <a:extLst>
              <a:ext uri="{FF2B5EF4-FFF2-40B4-BE49-F238E27FC236}">
                <a16:creationId xmlns:a16="http://schemas.microsoft.com/office/drawing/2014/main" id="{4FB9F9BB-8909-A14D-923C-D8E7D9CB9B9A}"/>
              </a:ext>
            </a:extLst>
          </p:cNvPr>
          <p:cNvSpPr>
            <a:spLocks/>
          </p:cNvSpPr>
          <p:nvPr/>
        </p:nvSpPr>
        <p:spPr bwMode="auto">
          <a:xfrm flipH="1">
            <a:off x="3633397" y="2682821"/>
            <a:ext cx="373466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3" name="Freeform 415">
            <a:extLst>
              <a:ext uri="{FF2B5EF4-FFF2-40B4-BE49-F238E27FC236}">
                <a16:creationId xmlns:a16="http://schemas.microsoft.com/office/drawing/2014/main" id="{3D6C5D3F-1B70-8E47-BFCE-463385487770}"/>
              </a:ext>
            </a:extLst>
          </p:cNvPr>
          <p:cNvSpPr>
            <a:spLocks/>
          </p:cNvSpPr>
          <p:nvPr/>
        </p:nvSpPr>
        <p:spPr bwMode="auto">
          <a:xfrm flipH="1">
            <a:off x="4017411" y="2729375"/>
            <a:ext cx="370353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4" name="Freeform 416">
            <a:extLst>
              <a:ext uri="{FF2B5EF4-FFF2-40B4-BE49-F238E27FC236}">
                <a16:creationId xmlns:a16="http://schemas.microsoft.com/office/drawing/2014/main" id="{02B07624-707F-4B4F-BFBB-CD8B6F788B7A}"/>
              </a:ext>
            </a:extLst>
          </p:cNvPr>
          <p:cNvSpPr>
            <a:spLocks/>
          </p:cNvSpPr>
          <p:nvPr/>
        </p:nvSpPr>
        <p:spPr bwMode="auto">
          <a:xfrm flipH="1">
            <a:off x="4694568" y="2833064"/>
            <a:ext cx="370353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5" name="Freeform 417">
            <a:extLst>
              <a:ext uri="{FF2B5EF4-FFF2-40B4-BE49-F238E27FC236}">
                <a16:creationId xmlns:a16="http://schemas.microsoft.com/office/drawing/2014/main" id="{CC2C0CFD-3DA9-2642-BA3C-32215C32B72C}"/>
              </a:ext>
            </a:extLst>
          </p:cNvPr>
          <p:cNvSpPr>
            <a:spLocks/>
          </p:cNvSpPr>
          <p:nvPr/>
        </p:nvSpPr>
        <p:spPr bwMode="auto">
          <a:xfrm flipH="1">
            <a:off x="5105654" y="2894432"/>
            <a:ext cx="371910" cy="64753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6" name="Group 418">
            <a:extLst>
              <a:ext uri="{FF2B5EF4-FFF2-40B4-BE49-F238E27FC236}">
                <a16:creationId xmlns:a16="http://schemas.microsoft.com/office/drawing/2014/main" id="{660FAE0B-5FDE-CF4F-86F6-97319A995618}"/>
              </a:ext>
            </a:extLst>
          </p:cNvPr>
          <p:cNvGrpSpPr>
            <a:grpSpLocks/>
          </p:cNvGrpSpPr>
          <p:nvPr/>
        </p:nvGrpSpPr>
        <p:grpSpPr bwMode="auto">
          <a:xfrm>
            <a:off x="9523578" y="4058299"/>
            <a:ext cx="615789" cy="746988"/>
            <a:chOff x="5007" y="2137"/>
            <a:chExt cx="401" cy="398"/>
          </a:xfrm>
        </p:grpSpPr>
        <p:grpSp>
          <p:nvGrpSpPr>
            <p:cNvPr id="427" name="Group 419">
              <a:extLst>
                <a:ext uri="{FF2B5EF4-FFF2-40B4-BE49-F238E27FC236}">
                  <a16:creationId xmlns:a16="http://schemas.microsoft.com/office/drawing/2014/main" id="{BBADE90D-E732-D040-98D2-A438C16E4C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429" name="Freeform 420">
                <a:extLst>
                  <a:ext uri="{FF2B5EF4-FFF2-40B4-BE49-F238E27FC236}">
                    <a16:creationId xmlns:a16="http://schemas.microsoft.com/office/drawing/2014/main" id="{07613A14-DAFD-5649-8EE0-C609858C4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421">
                <a:extLst>
                  <a:ext uri="{FF2B5EF4-FFF2-40B4-BE49-F238E27FC236}">
                    <a16:creationId xmlns:a16="http://schemas.microsoft.com/office/drawing/2014/main" id="{D0E754DF-69A7-674C-B81D-CE576550F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422">
                <a:extLst>
                  <a:ext uri="{FF2B5EF4-FFF2-40B4-BE49-F238E27FC236}">
                    <a16:creationId xmlns:a16="http://schemas.microsoft.com/office/drawing/2014/main" id="{D2496B64-DD45-AE42-AB8A-FC6D04689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423">
                <a:extLst>
                  <a:ext uri="{FF2B5EF4-FFF2-40B4-BE49-F238E27FC236}">
                    <a16:creationId xmlns:a16="http://schemas.microsoft.com/office/drawing/2014/main" id="{D789AA40-5C05-0E40-A171-A23DDCB21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8" name="Freeform 424">
              <a:extLst>
                <a:ext uri="{FF2B5EF4-FFF2-40B4-BE49-F238E27FC236}">
                  <a16:creationId xmlns:a16="http://schemas.microsoft.com/office/drawing/2014/main" id="{770AE38A-7F41-714E-B758-2565F0D87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3" name="Group 425">
            <a:extLst>
              <a:ext uri="{FF2B5EF4-FFF2-40B4-BE49-F238E27FC236}">
                <a16:creationId xmlns:a16="http://schemas.microsoft.com/office/drawing/2014/main" id="{24613EEC-8F99-C944-966E-F0B0C00FF4A0}"/>
              </a:ext>
            </a:extLst>
          </p:cNvPr>
          <p:cNvGrpSpPr>
            <a:grpSpLocks/>
          </p:cNvGrpSpPr>
          <p:nvPr/>
        </p:nvGrpSpPr>
        <p:grpSpPr bwMode="auto">
          <a:xfrm>
            <a:off x="8907788" y="3770508"/>
            <a:ext cx="617906" cy="746988"/>
            <a:chOff x="5007" y="2137"/>
            <a:chExt cx="401" cy="398"/>
          </a:xfrm>
        </p:grpSpPr>
        <p:grpSp>
          <p:nvGrpSpPr>
            <p:cNvPr id="434" name="Group 426">
              <a:extLst>
                <a:ext uri="{FF2B5EF4-FFF2-40B4-BE49-F238E27FC236}">
                  <a16:creationId xmlns:a16="http://schemas.microsoft.com/office/drawing/2014/main" id="{D2C07438-47B3-2D49-948D-6E98A90EA1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436" name="Freeform 427">
                <a:extLst>
                  <a:ext uri="{FF2B5EF4-FFF2-40B4-BE49-F238E27FC236}">
                    <a16:creationId xmlns:a16="http://schemas.microsoft.com/office/drawing/2014/main" id="{BE20CB5C-1C42-0345-B346-5C2DB589C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428">
                <a:extLst>
                  <a:ext uri="{FF2B5EF4-FFF2-40B4-BE49-F238E27FC236}">
                    <a16:creationId xmlns:a16="http://schemas.microsoft.com/office/drawing/2014/main" id="{A1B04D02-A968-5147-8AC0-CD2D277A3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429">
                <a:extLst>
                  <a:ext uri="{FF2B5EF4-FFF2-40B4-BE49-F238E27FC236}">
                    <a16:creationId xmlns:a16="http://schemas.microsoft.com/office/drawing/2014/main" id="{A5076613-21F4-2344-BBED-4047D0141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430">
                <a:extLst>
                  <a:ext uri="{FF2B5EF4-FFF2-40B4-BE49-F238E27FC236}">
                    <a16:creationId xmlns:a16="http://schemas.microsoft.com/office/drawing/2014/main" id="{C5EEBDFA-0DCC-E74D-AE8C-FB2F80651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5" name="Freeform 431">
              <a:extLst>
                <a:ext uri="{FF2B5EF4-FFF2-40B4-BE49-F238E27FC236}">
                  <a16:creationId xmlns:a16="http://schemas.microsoft.com/office/drawing/2014/main" id="{8B15A9FA-1F07-A343-9482-E0E4B4954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0" name="Group 432">
            <a:extLst>
              <a:ext uri="{FF2B5EF4-FFF2-40B4-BE49-F238E27FC236}">
                <a16:creationId xmlns:a16="http://schemas.microsoft.com/office/drawing/2014/main" id="{310EE698-87D4-B84A-A2C4-3B0238258EBD}"/>
              </a:ext>
            </a:extLst>
          </p:cNvPr>
          <p:cNvGrpSpPr>
            <a:grpSpLocks/>
          </p:cNvGrpSpPr>
          <p:nvPr/>
        </p:nvGrpSpPr>
        <p:grpSpPr bwMode="auto">
          <a:xfrm>
            <a:off x="9288690" y="4212774"/>
            <a:ext cx="258166" cy="425340"/>
            <a:chOff x="4946" y="2328"/>
            <a:chExt cx="137" cy="201"/>
          </a:xfrm>
        </p:grpSpPr>
        <p:sp>
          <p:nvSpPr>
            <p:cNvPr id="441" name="Freeform 433">
              <a:extLst>
                <a:ext uri="{FF2B5EF4-FFF2-40B4-BE49-F238E27FC236}">
                  <a16:creationId xmlns:a16="http://schemas.microsoft.com/office/drawing/2014/main" id="{92BA93F9-895F-9D47-BB5F-EF5612757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2430"/>
              <a:ext cx="8" cy="99"/>
            </a:xfrm>
            <a:custGeom>
              <a:avLst/>
              <a:gdLst>
                <a:gd name="T0" fmla="*/ 0 w 8"/>
                <a:gd name="T1" fmla="*/ 0 h 99"/>
                <a:gd name="T2" fmla="*/ 5 w 8"/>
                <a:gd name="T3" fmla="*/ 33 h 99"/>
                <a:gd name="T4" fmla="*/ 8 w 8"/>
                <a:gd name="T5" fmla="*/ 56 h 99"/>
                <a:gd name="T6" fmla="*/ 8 w 8"/>
                <a:gd name="T7" fmla="*/ 99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9"/>
                <a:gd name="T14" fmla="*/ 8 w 8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9">
                  <a:moveTo>
                    <a:pt x="0" y="0"/>
                  </a:moveTo>
                  <a:cubicBezTo>
                    <a:pt x="1" y="5"/>
                    <a:pt x="4" y="24"/>
                    <a:pt x="5" y="33"/>
                  </a:cubicBezTo>
                  <a:cubicBezTo>
                    <a:pt x="6" y="42"/>
                    <a:pt x="8" y="45"/>
                    <a:pt x="8" y="56"/>
                  </a:cubicBezTo>
                  <a:cubicBezTo>
                    <a:pt x="8" y="67"/>
                    <a:pt x="8" y="90"/>
                    <a:pt x="8" y="99"/>
                  </a:cubicBezTo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434">
              <a:extLst>
                <a:ext uri="{FF2B5EF4-FFF2-40B4-BE49-F238E27FC236}">
                  <a16:creationId xmlns:a16="http://schemas.microsoft.com/office/drawing/2014/main" id="{2EC3A66A-6BE9-7A40-A33D-3033015A2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" y="2328"/>
              <a:ext cx="137" cy="201"/>
            </a:xfrm>
            <a:custGeom>
              <a:avLst/>
              <a:gdLst>
                <a:gd name="T0" fmla="*/ 0 w 367"/>
                <a:gd name="T1" fmla="*/ 15 h 196"/>
                <a:gd name="T2" fmla="*/ 0 w 367"/>
                <a:gd name="T3" fmla="*/ 6 h 196"/>
                <a:gd name="T4" fmla="*/ 0 w 367"/>
                <a:gd name="T5" fmla="*/ 15 h 196"/>
                <a:gd name="T6" fmla="*/ 0 w 367"/>
                <a:gd name="T7" fmla="*/ 13 h 196"/>
                <a:gd name="T8" fmla="*/ 0 w 367"/>
                <a:gd name="T9" fmla="*/ 48 h 196"/>
                <a:gd name="T10" fmla="*/ 0 w 367"/>
                <a:gd name="T11" fmla="*/ 87 h 196"/>
                <a:gd name="T12" fmla="*/ 0 w 367"/>
                <a:gd name="T13" fmla="*/ 119 h 196"/>
                <a:gd name="T14" fmla="*/ 0 w 367"/>
                <a:gd name="T15" fmla="*/ 155 h 196"/>
                <a:gd name="T16" fmla="*/ 0 w 367"/>
                <a:gd name="T17" fmla="*/ 190 h 196"/>
                <a:gd name="T18" fmla="*/ 0 w 367"/>
                <a:gd name="T19" fmla="*/ 228 h 196"/>
                <a:gd name="T20" fmla="*/ 0 w 367"/>
                <a:gd name="T21" fmla="*/ 224 h 196"/>
                <a:gd name="T22" fmla="*/ 0 w 367"/>
                <a:gd name="T23" fmla="*/ 241 h 196"/>
                <a:gd name="T24" fmla="*/ 0 w 367"/>
                <a:gd name="T25" fmla="*/ 232 h 196"/>
                <a:gd name="T26" fmla="*/ 0 w 367"/>
                <a:gd name="T27" fmla="*/ 207 h 196"/>
                <a:gd name="T28" fmla="*/ 0 w 367"/>
                <a:gd name="T29" fmla="*/ 194 h 196"/>
                <a:gd name="T30" fmla="*/ 0 w 367"/>
                <a:gd name="T31" fmla="*/ 171 h 196"/>
                <a:gd name="T32" fmla="*/ 0 w 367"/>
                <a:gd name="T33" fmla="*/ 134 h 196"/>
                <a:gd name="T34" fmla="*/ 0 w 367"/>
                <a:gd name="T35" fmla="*/ 128 h 196"/>
                <a:gd name="T36" fmla="*/ 0 w 367"/>
                <a:gd name="T37" fmla="*/ 136 h 196"/>
                <a:gd name="T38" fmla="*/ 0 w 367"/>
                <a:gd name="T39" fmla="*/ 137 h 196"/>
                <a:gd name="T40" fmla="*/ 0 w 367"/>
                <a:gd name="T41" fmla="*/ 156 h 196"/>
                <a:gd name="T42" fmla="*/ 0 w 367"/>
                <a:gd name="T43" fmla="*/ 185 h 196"/>
                <a:gd name="T44" fmla="*/ 0 w 367"/>
                <a:gd name="T45" fmla="*/ 212 h 196"/>
                <a:gd name="T46" fmla="*/ 0 w 367"/>
                <a:gd name="T47" fmla="*/ 241 h 196"/>
                <a:gd name="T48" fmla="*/ 0 w 367"/>
                <a:gd name="T49" fmla="*/ 238 h 196"/>
                <a:gd name="T50" fmla="*/ 0 w 367"/>
                <a:gd name="T51" fmla="*/ 225 h 196"/>
                <a:gd name="T52" fmla="*/ 0 w 367"/>
                <a:gd name="T53" fmla="*/ 225 h 196"/>
                <a:gd name="T54" fmla="*/ 0 w 367"/>
                <a:gd name="T55" fmla="*/ 234 h 196"/>
                <a:gd name="T56" fmla="*/ 0 w 367"/>
                <a:gd name="T57" fmla="*/ 244 h 196"/>
                <a:gd name="T58" fmla="*/ 0 w 367"/>
                <a:gd name="T59" fmla="*/ 241 h 196"/>
                <a:gd name="T60" fmla="*/ 0 w 367"/>
                <a:gd name="T61" fmla="*/ 209 h 196"/>
                <a:gd name="T62" fmla="*/ 0 w 367"/>
                <a:gd name="T63" fmla="*/ 162 h 196"/>
                <a:gd name="T64" fmla="*/ 0 w 367"/>
                <a:gd name="T65" fmla="*/ 137 h 196"/>
                <a:gd name="T66" fmla="*/ 0 w 367"/>
                <a:gd name="T67" fmla="*/ 107 h 196"/>
                <a:gd name="T68" fmla="*/ 0 w 367"/>
                <a:gd name="T69" fmla="*/ 84 h 196"/>
                <a:gd name="T70" fmla="*/ 0 w 367"/>
                <a:gd name="T71" fmla="*/ 52 h 196"/>
                <a:gd name="T72" fmla="*/ 0 w 367"/>
                <a:gd name="T73" fmla="*/ 39 h 196"/>
                <a:gd name="T74" fmla="*/ 0 w 367"/>
                <a:gd name="T75" fmla="*/ 46 h 196"/>
                <a:gd name="T76" fmla="*/ 0 w 367"/>
                <a:gd name="T77" fmla="*/ 55 h 196"/>
                <a:gd name="T78" fmla="*/ 0 w 367"/>
                <a:gd name="T79" fmla="*/ 29 h 196"/>
                <a:gd name="T80" fmla="*/ 0 w 367"/>
                <a:gd name="T81" fmla="*/ 6 h 196"/>
                <a:gd name="T82" fmla="*/ 0 w 367"/>
                <a:gd name="T83" fmla="*/ 6 h 196"/>
                <a:gd name="T84" fmla="*/ 0 w 367"/>
                <a:gd name="T85" fmla="*/ 9 h 196"/>
                <a:gd name="T86" fmla="*/ 0 w 367"/>
                <a:gd name="T87" fmla="*/ 4 h 196"/>
                <a:gd name="T88" fmla="*/ 0 w 367"/>
                <a:gd name="T89" fmla="*/ 13 h 1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67"/>
                <a:gd name="T136" fmla="*/ 0 h 196"/>
                <a:gd name="T137" fmla="*/ 367 w 367"/>
                <a:gd name="T138" fmla="*/ 196 h 1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67" h="196">
                  <a:moveTo>
                    <a:pt x="134" y="28"/>
                  </a:moveTo>
                  <a:lnTo>
                    <a:pt x="129" y="21"/>
                  </a:lnTo>
                  <a:lnTo>
                    <a:pt x="123" y="15"/>
                  </a:lnTo>
                  <a:lnTo>
                    <a:pt x="116" y="11"/>
                  </a:lnTo>
                  <a:lnTo>
                    <a:pt x="109" y="7"/>
                  </a:lnTo>
                  <a:lnTo>
                    <a:pt x="101" y="6"/>
                  </a:lnTo>
                  <a:lnTo>
                    <a:pt x="94" y="7"/>
                  </a:lnTo>
                  <a:lnTo>
                    <a:pt x="88" y="9"/>
                  </a:lnTo>
                  <a:lnTo>
                    <a:pt x="82" y="15"/>
                  </a:lnTo>
                  <a:lnTo>
                    <a:pt x="74" y="11"/>
                  </a:lnTo>
                  <a:lnTo>
                    <a:pt x="65" y="9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39" y="28"/>
                  </a:lnTo>
                  <a:lnTo>
                    <a:pt x="35" y="39"/>
                  </a:lnTo>
                  <a:lnTo>
                    <a:pt x="33" y="53"/>
                  </a:lnTo>
                  <a:lnTo>
                    <a:pt x="37" y="69"/>
                  </a:lnTo>
                  <a:lnTo>
                    <a:pt x="25" y="69"/>
                  </a:lnTo>
                  <a:lnTo>
                    <a:pt x="16" y="75"/>
                  </a:lnTo>
                  <a:lnTo>
                    <a:pt x="10" y="84"/>
                  </a:lnTo>
                  <a:lnTo>
                    <a:pt x="9" y="94"/>
                  </a:lnTo>
                  <a:lnTo>
                    <a:pt x="7" y="103"/>
                  </a:lnTo>
                  <a:lnTo>
                    <a:pt x="2" y="112"/>
                  </a:lnTo>
                  <a:lnTo>
                    <a:pt x="3" y="124"/>
                  </a:lnTo>
                  <a:lnTo>
                    <a:pt x="18" y="136"/>
                  </a:lnTo>
                  <a:lnTo>
                    <a:pt x="6" y="143"/>
                  </a:lnTo>
                  <a:lnTo>
                    <a:pt x="0" y="152"/>
                  </a:lnTo>
                  <a:lnTo>
                    <a:pt x="0" y="163"/>
                  </a:lnTo>
                  <a:lnTo>
                    <a:pt x="6" y="173"/>
                  </a:lnTo>
                  <a:lnTo>
                    <a:pt x="14" y="181"/>
                  </a:lnTo>
                  <a:lnTo>
                    <a:pt x="28" y="186"/>
                  </a:lnTo>
                  <a:lnTo>
                    <a:pt x="43" y="186"/>
                  </a:lnTo>
                  <a:lnTo>
                    <a:pt x="61" y="178"/>
                  </a:lnTo>
                  <a:lnTo>
                    <a:pt x="66" y="184"/>
                  </a:lnTo>
                  <a:lnTo>
                    <a:pt x="75" y="189"/>
                  </a:lnTo>
                  <a:lnTo>
                    <a:pt x="88" y="192"/>
                  </a:lnTo>
                  <a:lnTo>
                    <a:pt x="100" y="192"/>
                  </a:lnTo>
                  <a:lnTo>
                    <a:pt x="113" y="190"/>
                  </a:lnTo>
                  <a:lnTo>
                    <a:pt x="123" y="185"/>
                  </a:lnTo>
                  <a:lnTo>
                    <a:pt x="130" y="177"/>
                  </a:lnTo>
                  <a:lnTo>
                    <a:pt x="132" y="164"/>
                  </a:lnTo>
                  <a:lnTo>
                    <a:pt x="138" y="165"/>
                  </a:lnTo>
                  <a:lnTo>
                    <a:pt x="145" y="164"/>
                  </a:lnTo>
                  <a:lnTo>
                    <a:pt x="151" y="160"/>
                  </a:lnTo>
                  <a:lnTo>
                    <a:pt x="155" y="155"/>
                  </a:lnTo>
                  <a:lnTo>
                    <a:pt x="159" y="149"/>
                  </a:lnTo>
                  <a:lnTo>
                    <a:pt x="159" y="142"/>
                  </a:lnTo>
                  <a:lnTo>
                    <a:pt x="158" y="136"/>
                  </a:lnTo>
                  <a:lnTo>
                    <a:pt x="153" y="130"/>
                  </a:lnTo>
                  <a:lnTo>
                    <a:pt x="146" y="119"/>
                  </a:lnTo>
                  <a:lnTo>
                    <a:pt x="146" y="107"/>
                  </a:lnTo>
                  <a:lnTo>
                    <a:pt x="153" y="98"/>
                  </a:lnTo>
                  <a:lnTo>
                    <a:pt x="165" y="96"/>
                  </a:lnTo>
                  <a:lnTo>
                    <a:pt x="165" y="101"/>
                  </a:lnTo>
                  <a:lnTo>
                    <a:pt x="168" y="104"/>
                  </a:lnTo>
                  <a:lnTo>
                    <a:pt x="173" y="106"/>
                  </a:lnTo>
                  <a:lnTo>
                    <a:pt x="179" y="109"/>
                  </a:lnTo>
                  <a:lnTo>
                    <a:pt x="185" y="110"/>
                  </a:lnTo>
                  <a:lnTo>
                    <a:pt x="191" y="111"/>
                  </a:lnTo>
                  <a:lnTo>
                    <a:pt x="197" y="110"/>
                  </a:lnTo>
                  <a:lnTo>
                    <a:pt x="202" y="109"/>
                  </a:lnTo>
                  <a:lnTo>
                    <a:pt x="200" y="117"/>
                  </a:lnTo>
                  <a:lnTo>
                    <a:pt x="200" y="125"/>
                  </a:lnTo>
                  <a:lnTo>
                    <a:pt x="204" y="133"/>
                  </a:lnTo>
                  <a:lnTo>
                    <a:pt x="208" y="140"/>
                  </a:lnTo>
                  <a:lnTo>
                    <a:pt x="212" y="148"/>
                  </a:lnTo>
                  <a:lnTo>
                    <a:pt x="211" y="156"/>
                  </a:lnTo>
                  <a:lnTo>
                    <a:pt x="206" y="163"/>
                  </a:lnTo>
                  <a:lnTo>
                    <a:pt x="202" y="169"/>
                  </a:lnTo>
                  <a:lnTo>
                    <a:pt x="197" y="174"/>
                  </a:lnTo>
                  <a:lnTo>
                    <a:pt x="198" y="184"/>
                  </a:lnTo>
                  <a:lnTo>
                    <a:pt x="205" y="192"/>
                  </a:lnTo>
                  <a:lnTo>
                    <a:pt x="222" y="195"/>
                  </a:lnTo>
                  <a:lnTo>
                    <a:pt x="236" y="194"/>
                  </a:lnTo>
                  <a:lnTo>
                    <a:pt x="244" y="190"/>
                  </a:lnTo>
                  <a:lnTo>
                    <a:pt x="249" y="186"/>
                  </a:lnTo>
                  <a:lnTo>
                    <a:pt x="255" y="181"/>
                  </a:lnTo>
                  <a:lnTo>
                    <a:pt x="258" y="179"/>
                  </a:lnTo>
                  <a:lnTo>
                    <a:pt x="263" y="179"/>
                  </a:lnTo>
                  <a:lnTo>
                    <a:pt x="267" y="178"/>
                  </a:lnTo>
                  <a:lnTo>
                    <a:pt x="272" y="179"/>
                  </a:lnTo>
                  <a:lnTo>
                    <a:pt x="278" y="180"/>
                  </a:lnTo>
                  <a:lnTo>
                    <a:pt x="283" y="182"/>
                  </a:lnTo>
                  <a:lnTo>
                    <a:pt x="288" y="186"/>
                  </a:lnTo>
                  <a:lnTo>
                    <a:pt x="294" y="190"/>
                  </a:lnTo>
                  <a:lnTo>
                    <a:pt x="299" y="193"/>
                  </a:lnTo>
                  <a:lnTo>
                    <a:pt x="306" y="195"/>
                  </a:lnTo>
                  <a:lnTo>
                    <a:pt x="317" y="196"/>
                  </a:lnTo>
                  <a:lnTo>
                    <a:pt x="327" y="195"/>
                  </a:lnTo>
                  <a:lnTo>
                    <a:pt x="337" y="192"/>
                  </a:lnTo>
                  <a:lnTo>
                    <a:pt x="347" y="187"/>
                  </a:lnTo>
                  <a:lnTo>
                    <a:pt x="356" y="179"/>
                  </a:lnTo>
                  <a:lnTo>
                    <a:pt x="362" y="167"/>
                  </a:lnTo>
                  <a:lnTo>
                    <a:pt x="367" y="147"/>
                  </a:lnTo>
                  <a:lnTo>
                    <a:pt x="366" y="135"/>
                  </a:lnTo>
                  <a:lnTo>
                    <a:pt x="360" y="129"/>
                  </a:lnTo>
                  <a:lnTo>
                    <a:pt x="352" y="127"/>
                  </a:lnTo>
                  <a:lnTo>
                    <a:pt x="347" y="120"/>
                  </a:lnTo>
                  <a:lnTo>
                    <a:pt x="349" y="110"/>
                  </a:lnTo>
                  <a:lnTo>
                    <a:pt x="350" y="98"/>
                  </a:lnTo>
                  <a:lnTo>
                    <a:pt x="339" y="89"/>
                  </a:lnTo>
                  <a:lnTo>
                    <a:pt x="333" y="86"/>
                  </a:lnTo>
                  <a:lnTo>
                    <a:pt x="331" y="80"/>
                  </a:lnTo>
                  <a:lnTo>
                    <a:pt x="329" y="73"/>
                  </a:lnTo>
                  <a:lnTo>
                    <a:pt x="329" y="66"/>
                  </a:lnTo>
                  <a:lnTo>
                    <a:pt x="329" y="58"/>
                  </a:lnTo>
                  <a:lnTo>
                    <a:pt x="327" y="50"/>
                  </a:lnTo>
                  <a:lnTo>
                    <a:pt x="320" y="43"/>
                  </a:lnTo>
                  <a:lnTo>
                    <a:pt x="310" y="36"/>
                  </a:lnTo>
                  <a:lnTo>
                    <a:pt x="297" y="31"/>
                  </a:lnTo>
                  <a:lnTo>
                    <a:pt x="287" y="30"/>
                  </a:lnTo>
                  <a:lnTo>
                    <a:pt x="279" y="31"/>
                  </a:lnTo>
                  <a:lnTo>
                    <a:pt x="273" y="34"/>
                  </a:lnTo>
                  <a:lnTo>
                    <a:pt x="267" y="37"/>
                  </a:lnTo>
                  <a:lnTo>
                    <a:pt x="264" y="41"/>
                  </a:lnTo>
                  <a:lnTo>
                    <a:pt x="261" y="44"/>
                  </a:lnTo>
                  <a:lnTo>
                    <a:pt x="260" y="46"/>
                  </a:lnTo>
                  <a:lnTo>
                    <a:pt x="258" y="37"/>
                  </a:lnTo>
                  <a:lnTo>
                    <a:pt x="253" y="28"/>
                  </a:lnTo>
                  <a:lnTo>
                    <a:pt x="248" y="20"/>
                  </a:lnTo>
                  <a:lnTo>
                    <a:pt x="240" y="13"/>
                  </a:lnTo>
                  <a:lnTo>
                    <a:pt x="230" y="8"/>
                  </a:lnTo>
                  <a:lnTo>
                    <a:pt x="221" y="6"/>
                  </a:lnTo>
                  <a:lnTo>
                    <a:pt x="211" y="7"/>
                  </a:lnTo>
                  <a:lnTo>
                    <a:pt x="202" y="13"/>
                  </a:lnTo>
                  <a:lnTo>
                    <a:pt x="198" y="6"/>
                  </a:lnTo>
                  <a:lnTo>
                    <a:pt x="191" y="0"/>
                  </a:lnTo>
                  <a:lnTo>
                    <a:pt x="184" y="1"/>
                  </a:lnTo>
                  <a:lnTo>
                    <a:pt x="179" y="9"/>
                  </a:lnTo>
                  <a:lnTo>
                    <a:pt x="174" y="6"/>
                  </a:lnTo>
                  <a:lnTo>
                    <a:pt x="167" y="5"/>
                  </a:lnTo>
                  <a:lnTo>
                    <a:pt x="160" y="4"/>
                  </a:lnTo>
                  <a:lnTo>
                    <a:pt x="152" y="5"/>
                  </a:lnTo>
                  <a:lnTo>
                    <a:pt x="145" y="8"/>
                  </a:lnTo>
                  <a:lnTo>
                    <a:pt x="139" y="13"/>
                  </a:lnTo>
                  <a:lnTo>
                    <a:pt x="135" y="20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5" name="Freeform 437">
            <a:extLst>
              <a:ext uri="{FF2B5EF4-FFF2-40B4-BE49-F238E27FC236}">
                <a16:creationId xmlns:a16="http://schemas.microsoft.com/office/drawing/2014/main" id="{33B8B497-7588-A241-925B-61C05232B127}"/>
              </a:ext>
            </a:extLst>
          </p:cNvPr>
          <p:cNvSpPr>
            <a:spLocks/>
          </p:cNvSpPr>
          <p:nvPr/>
        </p:nvSpPr>
        <p:spPr bwMode="auto">
          <a:xfrm>
            <a:off x="8617881" y="3914403"/>
            <a:ext cx="177754" cy="338578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" name="Freeform 438">
            <a:extLst>
              <a:ext uri="{FF2B5EF4-FFF2-40B4-BE49-F238E27FC236}">
                <a16:creationId xmlns:a16="http://schemas.microsoft.com/office/drawing/2014/main" id="{BBF4115F-456C-E443-B0F7-B72612E30CE0}"/>
              </a:ext>
            </a:extLst>
          </p:cNvPr>
          <p:cNvSpPr>
            <a:spLocks/>
          </p:cNvSpPr>
          <p:nvPr/>
        </p:nvSpPr>
        <p:spPr bwMode="auto">
          <a:xfrm>
            <a:off x="8014788" y="3772622"/>
            <a:ext cx="107923" cy="253934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7" name="Freeform 439">
            <a:extLst>
              <a:ext uri="{FF2B5EF4-FFF2-40B4-BE49-F238E27FC236}">
                <a16:creationId xmlns:a16="http://schemas.microsoft.com/office/drawing/2014/main" id="{78B4614C-48EC-EB4B-883F-E9E305C33B5B}"/>
              </a:ext>
            </a:extLst>
          </p:cNvPr>
          <p:cNvSpPr>
            <a:spLocks/>
          </p:cNvSpPr>
          <p:nvPr/>
        </p:nvSpPr>
        <p:spPr bwMode="auto">
          <a:xfrm>
            <a:off x="8093085" y="3778972"/>
            <a:ext cx="112153" cy="262398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8" name="Freeform 440">
            <a:extLst>
              <a:ext uri="{FF2B5EF4-FFF2-40B4-BE49-F238E27FC236}">
                <a16:creationId xmlns:a16="http://schemas.microsoft.com/office/drawing/2014/main" id="{248D6E92-18D0-F440-8353-359021BBA24E}"/>
              </a:ext>
            </a:extLst>
          </p:cNvPr>
          <p:cNvSpPr>
            <a:spLocks/>
          </p:cNvSpPr>
          <p:nvPr/>
        </p:nvSpPr>
        <p:spPr bwMode="auto">
          <a:xfrm>
            <a:off x="8156568" y="3755694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9" name="Freeform 441">
            <a:extLst>
              <a:ext uri="{FF2B5EF4-FFF2-40B4-BE49-F238E27FC236}">
                <a16:creationId xmlns:a16="http://schemas.microsoft.com/office/drawing/2014/main" id="{EA25C5CD-350F-5949-A5DC-21E03FECD8C8}"/>
              </a:ext>
            </a:extLst>
          </p:cNvPr>
          <p:cNvSpPr>
            <a:spLocks/>
          </p:cNvSpPr>
          <p:nvPr/>
        </p:nvSpPr>
        <p:spPr bwMode="auto">
          <a:xfrm>
            <a:off x="8268722" y="3814945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" name="Freeform 442">
            <a:extLst>
              <a:ext uri="{FF2B5EF4-FFF2-40B4-BE49-F238E27FC236}">
                <a16:creationId xmlns:a16="http://schemas.microsoft.com/office/drawing/2014/main" id="{F564064B-A3E5-F449-9C4D-A2119B05BD01}"/>
              </a:ext>
            </a:extLst>
          </p:cNvPr>
          <p:cNvSpPr>
            <a:spLocks/>
          </p:cNvSpPr>
          <p:nvPr/>
        </p:nvSpPr>
        <p:spPr bwMode="auto">
          <a:xfrm>
            <a:off x="8357598" y="3857268"/>
            <a:ext cx="120619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" name="Freeform 443">
            <a:extLst>
              <a:ext uri="{FF2B5EF4-FFF2-40B4-BE49-F238E27FC236}">
                <a16:creationId xmlns:a16="http://schemas.microsoft.com/office/drawing/2014/main" id="{F42DAC40-70F7-0845-B0C0-807259503FE6}"/>
              </a:ext>
            </a:extLst>
          </p:cNvPr>
          <p:cNvSpPr>
            <a:spLocks/>
          </p:cNvSpPr>
          <p:nvPr/>
        </p:nvSpPr>
        <p:spPr bwMode="auto">
          <a:xfrm>
            <a:off x="8531120" y="3933448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" name="Freeform 444">
            <a:extLst>
              <a:ext uri="{FF2B5EF4-FFF2-40B4-BE49-F238E27FC236}">
                <a16:creationId xmlns:a16="http://schemas.microsoft.com/office/drawing/2014/main" id="{F8C70382-CA49-B74C-A3F2-99B52EF8B4E6}"/>
              </a:ext>
            </a:extLst>
          </p:cNvPr>
          <p:cNvSpPr>
            <a:spLocks/>
          </p:cNvSpPr>
          <p:nvPr/>
        </p:nvSpPr>
        <p:spPr bwMode="auto">
          <a:xfrm>
            <a:off x="8448592" y="3905939"/>
            <a:ext cx="122735" cy="27721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7" name="Text Box 472">
            <a:extLst>
              <a:ext uri="{FF2B5EF4-FFF2-40B4-BE49-F238E27FC236}">
                <a16:creationId xmlns:a16="http://schemas.microsoft.com/office/drawing/2014/main" id="{0190E862-B918-6B46-8540-58C96F6F41BC}"/>
              </a:ext>
            </a:extLst>
          </p:cNvPr>
          <p:cNvSpPr txBox="1">
            <a:spLocks noChangeArrowheads="1"/>
          </p:cNvSpPr>
          <p:nvPr/>
        </p:nvSpPr>
        <p:spPr bwMode="auto">
          <a:xfrm rot="21549028">
            <a:off x="875014" y="3283237"/>
            <a:ext cx="1771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Aerobic Soil</a:t>
            </a:r>
          </a:p>
        </p:txBody>
      </p:sp>
      <p:sp>
        <p:nvSpPr>
          <p:cNvPr id="469" name="Text Box 472">
            <a:extLst>
              <a:ext uri="{FF2B5EF4-FFF2-40B4-BE49-F238E27FC236}">
                <a16:creationId xmlns:a16="http://schemas.microsoft.com/office/drawing/2014/main" id="{3A41A3A1-FFCD-134F-88D7-CF028DF4ADC8}"/>
              </a:ext>
            </a:extLst>
          </p:cNvPr>
          <p:cNvSpPr txBox="1">
            <a:spLocks noChangeArrowheads="1"/>
          </p:cNvSpPr>
          <p:nvPr/>
        </p:nvSpPr>
        <p:spPr bwMode="auto">
          <a:xfrm rot="21549028">
            <a:off x="10821986" y="4003072"/>
            <a:ext cx="1252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Montserrat" pitchFamily="2" charset="77"/>
              </a:rPr>
              <a:t>Anaerobic or Hydric soils</a:t>
            </a:r>
          </a:p>
        </p:txBody>
      </p:sp>
      <p:sp>
        <p:nvSpPr>
          <p:cNvPr id="472" name="Freeform 440">
            <a:extLst>
              <a:ext uri="{FF2B5EF4-FFF2-40B4-BE49-F238E27FC236}">
                <a16:creationId xmlns:a16="http://schemas.microsoft.com/office/drawing/2014/main" id="{2EFA9B7D-D211-2146-87D7-CA64CA85B4FE}"/>
              </a:ext>
            </a:extLst>
          </p:cNvPr>
          <p:cNvSpPr>
            <a:spLocks/>
          </p:cNvSpPr>
          <p:nvPr/>
        </p:nvSpPr>
        <p:spPr bwMode="auto">
          <a:xfrm>
            <a:off x="7604262" y="3654120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3" name="Freeform 440">
            <a:extLst>
              <a:ext uri="{FF2B5EF4-FFF2-40B4-BE49-F238E27FC236}">
                <a16:creationId xmlns:a16="http://schemas.microsoft.com/office/drawing/2014/main" id="{0127134C-0882-D840-96A8-D496EDEBF5B7}"/>
              </a:ext>
            </a:extLst>
          </p:cNvPr>
          <p:cNvSpPr>
            <a:spLocks/>
          </p:cNvSpPr>
          <p:nvPr/>
        </p:nvSpPr>
        <p:spPr bwMode="auto">
          <a:xfrm>
            <a:off x="7705835" y="3654120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4" name="Freeform 440">
            <a:extLst>
              <a:ext uri="{FF2B5EF4-FFF2-40B4-BE49-F238E27FC236}">
                <a16:creationId xmlns:a16="http://schemas.microsoft.com/office/drawing/2014/main" id="{0FCE58B3-230C-EE4C-A2B6-246D05BEA3A5}"/>
              </a:ext>
            </a:extLst>
          </p:cNvPr>
          <p:cNvSpPr>
            <a:spLocks/>
          </p:cNvSpPr>
          <p:nvPr/>
        </p:nvSpPr>
        <p:spPr bwMode="auto">
          <a:xfrm>
            <a:off x="7908982" y="3755694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" name="Freeform 440">
            <a:extLst>
              <a:ext uri="{FF2B5EF4-FFF2-40B4-BE49-F238E27FC236}">
                <a16:creationId xmlns:a16="http://schemas.microsoft.com/office/drawing/2014/main" id="{0F2D07F5-1AC0-4F44-92D3-E084EC956031}"/>
              </a:ext>
            </a:extLst>
          </p:cNvPr>
          <p:cNvSpPr>
            <a:spLocks/>
          </p:cNvSpPr>
          <p:nvPr/>
        </p:nvSpPr>
        <p:spPr bwMode="auto">
          <a:xfrm>
            <a:off x="7502688" y="3654120"/>
            <a:ext cx="122735" cy="27721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A5707BDC-78D0-CB4F-BAC4-2F44DD00A3D4}"/>
              </a:ext>
            </a:extLst>
          </p:cNvPr>
          <p:cNvGrpSpPr>
            <a:grpSpLocks/>
          </p:cNvGrpSpPr>
          <p:nvPr/>
        </p:nvGrpSpPr>
        <p:grpSpPr bwMode="auto">
          <a:xfrm>
            <a:off x="10199433" y="2665377"/>
            <a:ext cx="971296" cy="2238850"/>
            <a:chOff x="6700" y="2337"/>
            <a:chExt cx="895" cy="1458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5A723C4-3483-CF40-985B-B378E9078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0659266-ACE2-8D4D-A038-B5B2B0F74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63AFC69-C678-144C-9FB4-C3C49302A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D46E7D5-00EF-BD4E-BED6-7BEC806CF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ED9EA9B-8847-4143-B90E-AD57E63EC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48C79990-4EB3-D642-BD61-170989F64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BF20347F-5348-AE43-A082-075E75934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CE068BD6-68FB-1240-8792-36D389C82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A398F5C0-CE7D-3A4A-8AD5-5A6064C90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88CAC6AB-2225-8244-A1A1-8A696ADA3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983F6CC-32CC-2845-B41B-A90B645B6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31DD2DF-9F2E-0045-81B0-355D6C8B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4881E57A-FC24-DF4B-BEFD-09E46E6D0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B966878E-6B8D-9449-8C80-F604E6003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B3F0BD08-D839-6545-B875-3685AE62D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3F94F196-6F5F-3B45-878A-1962BF7C1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FFBECA9D-3DFA-6749-A863-8A910B6E9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FA6BAAFE-AA4E-A541-848B-7CD5FB6A1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CAAA5931-6B2F-584B-AF2A-82A826CB1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39419ED-7BFD-A043-842C-07A7343F5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68D082C-81A5-D34F-9A05-DB8F0B27F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9E3EDD6A-87F1-264E-9F69-22F0640AC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104BB9FF-B4A7-034B-9B6A-57B2F9A01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B402B526-CE6D-5642-84C8-E729FCACE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23258986-82C4-1442-94A9-9BA44E861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11F5A540-1053-234D-860F-6E624B356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CCFF9B7D-D506-0C43-8066-8D161DD25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C7C2F64C-AC35-EB48-BB08-40F6DC343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4DA498CA-C517-4148-93E7-E6C8CC989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2074A78F-DFB2-084C-8141-B43DEEAF6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4567D6D3-7A0C-2C4C-8F93-D79CCD68F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9D96211F-E86E-E847-8185-81CD6472E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C0D52D94-9402-4449-96A7-85A19C725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9909BCC6-1F24-7E44-9885-03E275FFC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21830A6D-0712-EE44-A10A-4020209C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FFB8F19D-6C67-394A-A366-28EAF27A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CC97E1C6-74E9-324F-83F5-B924D3083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B0B67D0E-270F-3B4F-BFCA-5AE80D320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E41439FA-482F-2D49-9034-F6788328B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56E1C945-8ECB-5D44-B748-C76591ACB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7655C00D-4DB7-1941-A549-50C794D8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0F7F86D3-4A61-CB45-9E34-A8DB94702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C77FE7EA-AB9D-0B45-8E02-B55E5E4D3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EE55DD3D-EFA0-EC47-A89D-6998C3D16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F60A7A5C-F33B-4F4B-A038-8D5FA4D5B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0A8E5F6F-30E5-644B-91A7-B592F4A36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38A32168-AF1C-6F45-B833-974AA8E0A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750EDAAF-BB6F-244E-8B79-ABDC3DECE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8D97CD47-2451-CC45-814D-1B62A982A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BDAFF85C-48F4-8A44-A8D9-25CD7C965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A1D9689C-1EEF-DB48-8695-D28BD596E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34EB6F0D-CF4E-9148-9346-B31970042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439DFBA2-682A-4547-BED6-481B17C6A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7508E19D-1135-D44D-9D09-8EB69F141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7B0CA02D-9607-F041-B190-A209EDC7F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ECF8BC25-4AE1-EF46-9B2C-E720021B7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2">
              <a:extLst>
                <a:ext uri="{FF2B5EF4-FFF2-40B4-BE49-F238E27FC236}">
                  <a16:creationId xmlns:a16="http://schemas.microsoft.com/office/drawing/2014/main" id="{9B9568B5-43C8-234E-AD48-12D50356B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3">
              <a:extLst>
                <a:ext uri="{FF2B5EF4-FFF2-40B4-BE49-F238E27FC236}">
                  <a16:creationId xmlns:a16="http://schemas.microsoft.com/office/drawing/2014/main" id="{6493CBC2-1C68-E044-97FB-35F2E938B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4">
              <a:extLst>
                <a:ext uri="{FF2B5EF4-FFF2-40B4-BE49-F238E27FC236}">
                  <a16:creationId xmlns:a16="http://schemas.microsoft.com/office/drawing/2014/main" id="{285BC54D-10D5-4643-86A8-4D018F3B5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5">
              <a:extLst>
                <a:ext uri="{FF2B5EF4-FFF2-40B4-BE49-F238E27FC236}">
                  <a16:creationId xmlns:a16="http://schemas.microsoft.com/office/drawing/2014/main" id="{FEC6D245-1D92-E546-96ED-48E2379B2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6">
              <a:extLst>
                <a:ext uri="{FF2B5EF4-FFF2-40B4-BE49-F238E27FC236}">
                  <a16:creationId xmlns:a16="http://schemas.microsoft.com/office/drawing/2014/main" id="{E22910C8-8995-714C-B56F-AE29ED52E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67">
              <a:extLst>
                <a:ext uri="{FF2B5EF4-FFF2-40B4-BE49-F238E27FC236}">
                  <a16:creationId xmlns:a16="http://schemas.microsoft.com/office/drawing/2014/main" id="{60DCE534-5C91-B943-A68E-BF8E0026E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68">
              <a:extLst>
                <a:ext uri="{FF2B5EF4-FFF2-40B4-BE49-F238E27FC236}">
                  <a16:creationId xmlns:a16="http://schemas.microsoft.com/office/drawing/2014/main" id="{E8A83B42-F1A3-394E-A6CC-D7C7CD8CC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69">
              <a:extLst>
                <a:ext uri="{FF2B5EF4-FFF2-40B4-BE49-F238E27FC236}">
                  <a16:creationId xmlns:a16="http://schemas.microsoft.com/office/drawing/2014/main" id="{9C5339CB-1C60-0A48-9DAC-F7387900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0">
              <a:extLst>
                <a:ext uri="{FF2B5EF4-FFF2-40B4-BE49-F238E27FC236}">
                  <a16:creationId xmlns:a16="http://schemas.microsoft.com/office/drawing/2014/main" id="{DF06AEE8-1D74-9E49-B3E2-DC6DB0AA2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1">
              <a:extLst>
                <a:ext uri="{FF2B5EF4-FFF2-40B4-BE49-F238E27FC236}">
                  <a16:creationId xmlns:a16="http://schemas.microsoft.com/office/drawing/2014/main" id="{DC5FCDAA-93BE-FF41-9CE3-ED1632EA3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2">
              <a:extLst>
                <a:ext uri="{FF2B5EF4-FFF2-40B4-BE49-F238E27FC236}">
                  <a16:creationId xmlns:a16="http://schemas.microsoft.com/office/drawing/2014/main" id="{84550D0D-B764-904B-8F59-1A10C31BE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3">
              <a:extLst>
                <a:ext uri="{FF2B5EF4-FFF2-40B4-BE49-F238E27FC236}">
                  <a16:creationId xmlns:a16="http://schemas.microsoft.com/office/drawing/2014/main" id="{0CE39D16-1BA8-F048-B703-C73CBBBED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4">
              <a:extLst>
                <a:ext uri="{FF2B5EF4-FFF2-40B4-BE49-F238E27FC236}">
                  <a16:creationId xmlns:a16="http://schemas.microsoft.com/office/drawing/2014/main" id="{9D9964B1-9AD4-8F45-AA3E-734A2A72C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75">
              <a:extLst>
                <a:ext uri="{FF2B5EF4-FFF2-40B4-BE49-F238E27FC236}">
                  <a16:creationId xmlns:a16="http://schemas.microsoft.com/office/drawing/2014/main" id="{A5FB5680-488B-324C-9221-18575A263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6">
              <a:extLst>
                <a:ext uri="{FF2B5EF4-FFF2-40B4-BE49-F238E27FC236}">
                  <a16:creationId xmlns:a16="http://schemas.microsoft.com/office/drawing/2014/main" id="{EAB95A1F-B732-C046-86BC-87683CF53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77">
              <a:extLst>
                <a:ext uri="{FF2B5EF4-FFF2-40B4-BE49-F238E27FC236}">
                  <a16:creationId xmlns:a16="http://schemas.microsoft.com/office/drawing/2014/main" id="{86F26C2C-FB65-5645-9CF0-3034EAE60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D383303C-305A-1F47-9748-D58DADE6C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8E9906D0-2CD9-384C-AD24-CE0CF7283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73D547AC-02C1-1540-B51C-3ED27885D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70" name="Straight Arrow Connector 495">
            <a:extLst>
              <a:ext uri="{FF2B5EF4-FFF2-40B4-BE49-F238E27FC236}">
                <a16:creationId xmlns:a16="http://schemas.microsoft.com/office/drawing/2014/main" id="{5AB65A7D-F1C5-8A41-A173-A2DFA666AF3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701665" y="4565110"/>
            <a:ext cx="445465" cy="54917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2E8F0C6F-A774-A448-A712-DA12322C5517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E8B31EB6-DDAE-F045-939A-64FE3B7A374F}"/>
              </a:ext>
            </a:extLst>
          </p:cNvPr>
          <p:cNvSpPr/>
          <p:nvPr/>
        </p:nvSpPr>
        <p:spPr>
          <a:xfrm>
            <a:off x="-13501" y="3921766"/>
            <a:ext cx="10961225" cy="1319514"/>
          </a:xfrm>
          <a:custGeom>
            <a:avLst/>
            <a:gdLst>
              <a:gd name="connsiteX0" fmla="*/ 0 w 10961225"/>
              <a:gd name="connsiteY0" fmla="*/ 0 h 1319514"/>
              <a:gd name="connsiteX1" fmla="*/ 416688 w 10961225"/>
              <a:gd name="connsiteY1" fmla="*/ 0 h 1319514"/>
              <a:gd name="connsiteX2" fmla="*/ 2129741 w 10961225"/>
              <a:gd name="connsiteY2" fmla="*/ 92598 h 1319514"/>
              <a:gd name="connsiteX3" fmla="*/ 4896091 w 10961225"/>
              <a:gd name="connsiteY3" fmla="*/ 300942 h 1319514"/>
              <a:gd name="connsiteX4" fmla="*/ 6041984 w 10961225"/>
              <a:gd name="connsiteY4" fmla="*/ 428264 h 1319514"/>
              <a:gd name="connsiteX5" fmla="*/ 6713316 w 10961225"/>
              <a:gd name="connsiteY5" fmla="*/ 509286 h 1319514"/>
              <a:gd name="connsiteX6" fmla="*/ 7870784 w 10961225"/>
              <a:gd name="connsiteY6" fmla="*/ 613459 h 1319514"/>
              <a:gd name="connsiteX7" fmla="*/ 8947230 w 10961225"/>
              <a:gd name="connsiteY7" fmla="*/ 787079 h 1319514"/>
              <a:gd name="connsiteX8" fmla="*/ 9375493 w 10961225"/>
              <a:gd name="connsiteY8" fmla="*/ 902826 h 1319514"/>
              <a:gd name="connsiteX9" fmla="*/ 9491240 w 10961225"/>
              <a:gd name="connsiteY9" fmla="*/ 960699 h 1319514"/>
              <a:gd name="connsiteX10" fmla="*/ 9792182 w 10961225"/>
              <a:gd name="connsiteY10" fmla="*/ 995423 h 1319514"/>
              <a:gd name="connsiteX11" fmla="*/ 10243595 w 10961225"/>
              <a:gd name="connsiteY11" fmla="*/ 1122745 h 1319514"/>
              <a:gd name="connsiteX12" fmla="*/ 10498238 w 10961225"/>
              <a:gd name="connsiteY12" fmla="*/ 1180618 h 1319514"/>
              <a:gd name="connsiteX13" fmla="*/ 10799179 w 10961225"/>
              <a:gd name="connsiteY13" fmla="*/ 1319514 h 1319514"/>
              <a:gd name="connsiteX14" fmla="*/ 10961225 w 10961225"/>
              <a:gd name="connsiteY14" fmla="*/ 1307940 h 1319514"/>
              <a:gd name="connsiteX15" fmla="*/ 10961225 w 10961225"/>
              <a:gd name="connsiteY15" fmla="*/ 1307940 h 131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61225" h="1319514">
                <a:moveTo>
                  <a:pt x="0" y="0"/>
                </a:moveTo>
                <a:lnTo>
                  <a:pt x="416688" y="0"/>
                </a:lnTo>
                <a:lnTo>
                  <a:pt x="2129741" y="92598"/>
                </a:lnTo>
                <a:lnTo>
                  <a:pt x="4896091" y="300942"/>
                </a:lnTo>
                <a:lnTo>
                  <a:pt x="6041984" y="428264"/>
                </a:lnTo>
                <a:lnTo>
                  <a:pt x="6713316" y="509286"/>
                </a:lnTo>
                <a:lnTo>
                  <a:pt x="7870784" y="613459"/>
                </a:lnTo>
                <a:lnTo>
                  <a:pt x="8947230" y="787079"/>
                </a:lnTo>
                <a:lnTo>
                  <a:pt x="9375493" y="902826"/>
                </a:lnTo>
                <a:lnTo>
                  <a:pt x="9491240" y="960699"/>
                </a:lnTo>
                <a:lnTo>
                  <a:pt x="9792182" y="995423"/>
                </a:lnTo>
                <a:lnTo>
                  <a:pt x="10243595" y="1122745"/>
                </a:lnTo>
                <a:lnTo>
                  <a:pt x="10498238" y="1180618"/>
                </a:lnTo>
                <a:lnTo>
                  <a:pt x="10799179" y="1319514"/>
                </a:lnTo>
                <a:lnTo>
                  <a:pt x="10961225" y="1307940"/>
                </a:lnTo>
                <a:lnTo>
                  <a:pt x="10961225" y="1307940"/>
                </a:lnTo>
              </a:path>
            </a:pathLst>
          </a:custGeom>
          <a:noFill/>
          <a:ln w="57150">
            <a:solidFill>
              <a:srgbClr val="7C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D60BBD5-DE28-7D4A-8219-B24A19FCCB66}"/>
              </a:ext>
            </a:extLst>
          </p:cNvPr>
          <p:cNvSpPr/>
          <p:nvPr/>
        </p:nvSpPr>
        <p:spPr>
          <a:xfrm>
            <a:off x="11550367" y="5114287"/>
            <a:ext cx="636608" cy="162046"/>
          </a:xfrm>
          <a:custGeom>
            <a:avLst/>
            <a:gdLst>
              <a:gd name="connsiteX0" fmla="*/ 0 w 636608"/>
              <a:gd name="connsiteY0" fmla="*/ 162046 h 162046"/>
              <a:gd name="connsiteX1" fmla="*/ 312517 w 636608"/>
              <a:gd name="connsiteY1" fmla="*/ 11575 h 162046"/>
              <a:gd name="connsiteX2" fmla="*/ 636608 w 636608"/>
              <a:gd name="connsiteY2" fmla="*/ 0 h 16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608" h="162046">
                <a:moveTo>
                  <a:pt x="0" y="162046"/>
                </a:moveTo>
                <a:lnTo>
                  <a:pt x="312517" y="11575"/>
                </a:lnTo>
                <a:lnTo>
                  <a:pt x="636608" y="0"/>
                </a:lnTo>
              </a:path>
            </a:pathLst>
          </a:custGeom>
          <a:noFill/>
          <a:ln w="57150">
            <a:solidFill>
              <a:srgbClr val="7C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7" name="Picture 7">
            <a:extLst>
              <a:ext uri="{FF2B5EF4-FFF2-40B4-BE49-F238E27FC236}">
                <a16:creationId xmlns:a16="http://schemas.microsoft.com/office/drawing/2014/main" id="{5752D280-0B8B-8749-AFD7-5A8FE365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19" y="4969178"/>
            <a:ext cx="978960" cy="97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489" name="Group 475">
            <a:extLst>
              <a:ext uri="{FF2B5EF4-FFF2-40B4-BE49-F238E27FC236}">
                <a16:creationId xmlns:a16="http://schemas.microsoft.com/office/drawing/2014/main" id="{9089217F-2695-0448-9FF9-05621E189BF5}"/>
              </a:ext>
            </a:extLst>
          </p:cNvPr>
          <p:cNvGrpSpPr>
            <a:grpSpLocks/>
          </p:cNvGrpSpPr>
          <p:nvPr/>
        </p:nvGrpSpPr>
        <p:grpSpPr bwMode="auto">
          <a:xfrm>
            <a:off x="9102723" y="4018969"/>
            <a:ext cx="190500" cy="1441450"/>
            <a:chOff x="2979" y="1854"/>
            <a:chExt cx="135" cy="908"/>
          </a:xfrm>
        </p:grpSpPr>
        <p:sp>
          <p:nvSpPr>
            <p:cNvPr id="490" name="Rectangle 476">
              <a:extLst>
                <a:ext uri="{FF2B5EF4-FFF2-40B4-BE49-F238E27FC236}">
                  <a16:creationId xmlns:a16="http://schemas.microsoft.com/office/drawing/2014/main" id="{E4A487DF-6F0F-5248-B4F2-C0FFB350AE4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979" y="1860"/>
              <a:ext cx="27" cy="90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Verdana" pitchFamily="34" charset="0"/>
              </a:endParaRPr>
            </a:p>
          </p:txBody>
        </p:sp>
        <p:sp>
          <p:nvSpPr>
            <p:cNvPr id="491" name="Rectangle 477">
              <a:extLst>
                <a:ext uri="{FF2B5EF4-FFF2-40B4-BE49-F238E27FC236}">
                  <a16:creationId xmlns:a16="http://schemas.microsoft.com/office/drawing/2014/main" id="{76AE611B-4A9C-2442-A7A8-BE56E6121E4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87" y="1854"/>
              <a:ext cx="27" cy="48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Verdana" pitchFamily="34" charset="0"/>
              </a:endParaRPr>
            </a:p>
          </p:txBody>
        </p:sp>
      </p:grpSp>
      <p:grpSp>
        <p:nvGrpSpPr>
          <p:cNvPr id="492" name="Group 481">
            <a:extLst>
              <a:ext uri="{FF2B5EF4-FFF2-40B4-BE49-F238E27FC236}">
                <a16:creationId xmlns:a16="http://schemas.microsoft.com/office/drawing/2014/main" id="{9265091C-F946-2341-950F-AB72D41EB008}"/>
              </a:ext>
            </a:extLst>
          </p:cNvPr>
          <p:cNvGrpSpPr>
            <a:grpSpLocks/>
          </p:cNvGrpSpPr>
          <p:nvPr/>
        </p:nvGrpSpPr>
        <p:grpSpPr bwMode="auto">
          <a:xfrm>
            <a:off x="9741144" y="4305515"/>
            <a:ext cx="190500" cy="1212850"/>
            <a:chOff x="2979" y="1854"/>
            <a:chExt cx="135" cy="908"/>
          </a:xfrm>
        </p:grpSpPr>
        <p:sp>
          <p:nvSpPr>
            <p:cNvPr id="493" name="Rectangle 482">
              <a:extLst>
                <a:ext uri="{FF2B5EF4-FFF2-40B4-BE49-F238E27FC236}">
                  <a16:creationId xmlns:a16="http://schemas.microsoft.com/office/drawing/2014/main" id="{D6857FE3-3274-FE4C-8898-A5315B7747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979" y="1860"/>
              <a:ext cx="27" cy="90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Verdana" pitchFamily="34" charset="0"/>
              </a:endParaRPr>
            </a:p>
          </p:txBody>
        </p:sp>
        <p:sp>
          <p:nvSpPr>
            <p:cNvPr id="494" name="Rectangle 483">
              <a:extLst>
                <a:ext uri="{FF2B5EF4-FFF2-40B4-BE49-F238E27FC236}">
                  <a16:creationId xmlns:a16="http://schemas.microsoft.com/office/drawing/2014/main" id="{06369A92-7EA7-C64B-93CF-C5B6BC3A7E1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87" y="1854"/>
              <a:ext cx="27" cy="48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Verdana" pitchFamily="34" charset="0"/>
              </a:endParaRPr>
            </a:p>
          </p:txBody>
        </p:sp>
      </p:grpSp>
      <p:sp>
        <p:nvSpPr>
          <p:cNvPr id="496" name="Rectangle 485">
            <a:extLst>
              <a:ext uri="{FF2B5EF4-FFF2-40B4-BE49-F238E27FC236}">
                <a16:creationId xmlns:a16="http://schemas.microsoft.com/office/drawing/2014/main" id="{1306FF31-4B48-8143-B528-4337C19FF47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345081" y="4430478"/>
            <a:ext cx="38100" cy="1281112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Verdana" pitchFamily="34" charset="0"/>
            </a:endParaRPr>
          </a:p>
        </p:txBody>
      </p:sp>
      <p:sp>
        <p:nvSpPr>
          <p:cNvPr id="497" name="Rectangle 486">
            <a:extLst>
              <a:ext uri="{FF2B5EF4-FFF2-40B4-BE49-F238E27FC236}">
                <a16:creationId xmlns:a16="http://schemas.microsoft.com/office/drawing/2014/main" id="{75F35E02-CCA2-B946-848A-3C142AC3C53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497481" y="4422540"/>
            <a:ext cx="38100" cy="69215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Verdana" pitchFamily="34" charset="0"/>
            </a:endParaRPr>
          </a:p>
        </p:txBody>
      </p:sp>
      <p:sp>
        <p:nvSpPr>
          <p:cNvPr id="498" name="Text Box 491">
            <a:extLst>
              <a:ext uri="{FF2B5EF4-FFF2-40B4-BE49-F238E27FC236}">
                <a16:creationId xmlns:a16="http://schemas.microsoft.com/office/drawing/2014/main" id="{4F7C8711-F272-5941-851D-18B4F179F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136" y="3183058"/>
            <a:ext cx="888385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Montserrat" pitchFamily="2" charset="77"/>
              </a:rPr>
              <a:t>Wells</a:t>
            </a:r>
          </a:p>
        </p:txBody>
      </p:sp>
      <p:sp>
        <p:nvSpPr>
          <p:cNvPr id="499" name="Line 493">
            <a:extLst>
              <a:ext uri="{FF2B5EF4-FFF2-40B4-BE49-F238E27FC236}">
                <a16:creationId xmlns:a16="http://schemas.microsoft.com/office/drawing/2014/main" id="{722E983C-B09E-9140-9367-63981DE60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7353" y="3554121"/>
            <a:ext cx="593725" cy="4381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0" name="TextBox 1">
            <a:extLst>
              <a:ext uri="{FF2B5EF4-FFF2-40B4-BE49-F238E27FC236}">
                <a16:creationId xmlns:a16="http://schemas.microsoft.com/office/drawing/2014/main" id="{9502ACD3-697F-0146-BC7C-2FCB51F25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2923" y="1399659"/>
            <a:ext cx="3705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>
                <a:latin typeface="Montserrat" pitchFamily="2" charset="77"/>
              </a:rPr>
              <a:t>Grass   Pines  Hardwoods</a:t>
            </a:r>
          </a:p>
        </p:txBody>
      </p:sp>
      <p:sp>
        <p:nvSpPr>
          <p:cNvPr id="502" name="TextBox 1">
            <a:extLst>
              <a:ext uri="{FF2B5EF4-FFF2-40B4-BE49-F238E27FC236}">
                <a16:creationId xmlns:a16="http://schemas.microsoft.com/office/drawing/2014/main" id="{53A03498-0637-0047-B2BA-E01F9E4CB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78" y="4143551"/>
            <a:ext cx="446261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Montserrat" pitchFamily="2" charset="77"/>
              </a:rPr>
              <a:t>NC studies on buffers enrolled in the NC CREP Program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" dirty="0">
              <a:latin typeface="Montserrat" pitchFamily="2" charset="77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ontserrat" pitchFamily="2" charset="77"/>
              </a:rPr>
              <a:t>Tar-Pamlico Basin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ontserrat" pitchFamily="2" charset="77"/>
              </a:rPr>
              <a:t>2-5 years data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ontserrat" pitchFamily="2" charset="77"/>
              </a:rPr>
              <a:t>54-72 groundwater wells per site across experimental blocks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ontserrat" pitchFamily="2" charset="77"/>
              </a:rPr>
              <a:t>Typical experimental setup</a:t>
            </a:r>
          </a:p>
        </p:txBody>
      </p:sp>
      <p:sp>
        <p:nvSpPr>
          <p:cNvPr id="503" name="Right Arrow 1">
            <a:extLst>
              <a:ext uri="{FF2B5EF4-FFF2-40B4-BE49-F238E27FC236}">
                <a16:creationId xmlns:a16="http://schemas.microsoft.com/office/drawing/2014/main" id="{A3BD3F10-6BDA-164C-8501-4EF652A85355}"/>
              </a:ext>
            </a:extLst>
          </p:cNvPr>
          <p:cNvSpPr>
            <a:spLocks noChangeArrowheads="1"/>
          </p:cNvSpPr>
          <p:nvPr/>
        </p:nvSpPr>
        <p:spPr bwMode="auto">
          <a:xfrm rot="379594">
            <a:off x="5098487" y="4387507"/>
            <a:ext cx="1052513" cy="501650"/>
          </a:xfrm>
          <a:prstGeom prst="rightArrow">
            <a:avLst>
              <a:gd name="adj1" fmla="val 50000"/>
              <a:gd name="adj2" fmla="val 50092"/>
            </a:avLst>
          </a:prstGeom>
          <a:solidFill>
            <a:schemeClr val="tx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268377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Riparian Areas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01F49-A8DE-444E-A9F5-4D093135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56" y="1299876"/>
            <a:ext cx="9027517" cy="435133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Montserrat" pitchFamily="2" charset="77"/>
              </a:rPr>
              <a:t>From Latin </a:t>
            </a:r>
            <a:r>
              <a:rPr lang="en-US" sz="2600" i="1" dirty="0" err="1">
                <a:latin typeface="Montserrat" pitchFamily="2" charset="77"/>
              </a:rPr>
              <a:t>ripa</a:t>
            </a:r>
            <a:r>
              <a:rPr lang="en-US" sz="2600" dirty="0">
                <a:latin typeface="Montserrat" pitchFamily="2" charset="77"/>
              </a:rPr>
              <a:t> – area adjacent to a watercourse</a:t>
            </a:r>
          </a:p>
          <a:p>
            <a:r>
              <a:rPr lang="en-US" sz="2600" dirty="0">
                <a:latin typeface="Montserrat" pitchFamily="2" charset="77"/>
              </a:rPr>
              <a:t>In NC most of the floodplains were well vegetated – mostly forested</a:t>
            </a:r>
          </a:p>
          <a:p>
            <a:r>
              <a:rPr lang="en-US" sz="2600" dirty="0">
                <a:latin typeface="Montserrat" pitchFamily="2" charset="77"/>
              </a:rPr>
              <a:t>Considered an </a:t>
            </a:r>
            <a:r>
              <a:rPr lang="en-US" sz="2600" i="1" dirty="0">
                <a:latin typeface="Montserrat" pitchFamily="2" charset="77"/>
              </a:rPr>
              <a:t>ecotone</a:t>
            </a:r>
            <a:endParaRPr lang="en-US" sz="2600" dirty="0">
              <a:latin typeface="Montserrat" pitchFamily="2" charset="77"/>
            </a:endParaRPr>
          </a:p>
          <a:p>
            <a:pPr lvl="1"/>
            <a:r>
              <a:rPr lang="en-US" sz="2000" dirty="0">
                <a:latin typeface="Montserrat" pitchFamily="2" charset="77"/>
              </a:rPr>
              <a:t>Transitional area from upland to aquatic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Like a cell membrane controlling how materials enter the stream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09F74-B78A-8E4C-85E4-56479E417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259" y="4033666"/>
            <a:ext cx="5881737" cy="1973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CE7EF3-8FC8-A24E-94A4-F4610E8A2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749" y="2210583"/>
            <a:ext cx="2272708" cy="379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33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Site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">
            <a:extLst>
              <a:ext uri="{FF2B5EF4-FFF2-40B4-BE49-F238E27FC236}">
                <a16:creationId xmlns:a16="http://schemas.microsoft.com/office/drawing/2014/main" id="{E38E55E5-51FB-6E4E-929C-A09545CE2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045" y="1145370"/>
            <a:ext cx="490855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4F8284D6-37F9-F847-BD53-AD95042FE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5238" y="1151423"/>
            <a:ext cx="527100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Montserrat" pitchFamily="2" charset="77"/>
              </a:rPr>
              <a:t>NO</a:t>
            </a:r>
            <a:r>
              <a:rPr lang="en-US" altLang="en-US" sz="1800" b="1" baseline="-25000" dirty="0">
                <a:latin typeface="Montserrat" pitchFamily="2" charset="77"/>
              </a:rPr>
              <a:t>3 </a:t>
            </a:r>
            <a:r>
              <a:rPr lang="en-US" altLang="en-US" sz="1800" b="1" dirty="0">
                <a:latin typeface="Montserrat" pitchFamily="2" charset="77"/>
              </a:rPr>
              <a:t>-N Source </a:t>
            </a:r>
            <a:r>
              <a:rPr lang="en-US" altLang="en-US" sz="1800" dirty="0">
                <a:latin typeface="Montserrat" pitchFamily="2" charset="77"/>
              </a:rPr>
              <a:t>- Cropland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latin typeface="Montserrat" pitchFamily="2" charset="7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Montserrat" pitchFamily="2" charset="77"/>
              </a:rPr>
              <a:t>Section 1 (200 </a:t>
            </a:r>
            <a:r>
              <a:rPr lang="en-US" altLang="en-US" sz="1800" b="1" dirty="0" err="1">
                <a:latin typeface="Montserrat" pitchFamily="2" charset="77"/>
              </a:rPr>
              <a:t>ft</a:t>
            </a:r>
            <a:r>
              <a:rPr lang="en-US" altLang="en-US" sz="1800" b="1" dirty="0">
                <a:latin typeface="Montserrat" pitchFamily="2" charset="77"/>
              </a:rPr>
              <a:t> width)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 - Groundwater at Field Edge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         4 mg/L 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  <a:r>
              <a:rPr lang="en-US" altLang="en-US" sz="1800" dirty="0">
                <a:latin typeface="Montserrat" pitchFamily="2" charset="77"/>
              </a:rPr>
              <a:t>-N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 - Higher Elevation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latin typeface="Montserrat" pitchFamily="2" charset="7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latin typeface="Montserrat" pitchFamily="2" charset="7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latin typeface="Montserrat" pitchFamily="2" charset="7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Montserrat" pitchFamily="2" charset="77"/>
              </a:rPr>
              <a:t>Section 2 (150 </a:t>
            </a:r>
            <a:r>
              <a:rPr lang="en-US" altLang="en-US" sz="1800" b="1" dirty="0" err="1">
                <a:latin typeface="Montserrat" pitchFamily="2" charset="77"/>
              </a:rPr>
              <a:t>ft</a:t>
            </a:r>
            <a:r>
              <a:rPr lang="en-US" altLang="en-US" sz="1800" b="1" dirty="0">
                <a:latin typeface="Montserrat" pitchFamily="2" charset="77"/>
              </a:rPr>
              <a:t> width)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- Groundwater at Field Edge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         12 mg/L NO</a:t>
            </a:r>
            <a:r>
              <a:rPr lang="en-US" altLang="en-US" sz="1800" baseline="-25000" dirty="0">
                <a:latin typeface="Montserrat" pitchFamily="2" charset="77"/>
              </a:rPr>
              <a:t>3</a:t>
            </a:r>
            <a:r>
              <a:rPr lang="en-US" altLang="en-US" sz="1800" dirty="0">
                <a:latin typeface="Montserrat" pitchFamily="2" charset="77"/>
              </a:rPr>
              <a:t>-N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 - Lower Elevation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 - Wetland indicators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C2D0D227-0E43-C54B-AC3F-7B32877C9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045" y="4370357"/>
            <a:ext cx="490855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1">
            <a:extLst>
              <a:ext uri="{FF2B5EF4-FFF2-40B4-BE49-F238E27FC236}">
                <a16:creationId xmlns:a16="http://schemas.microsoft.com/office/drawing/2014/main" id="{D74974AD-AA42-534B-9F73-E5A531D92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593" y="5104319"/>
            <a:ext cx="2635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latin typeface="Montserrat" pitchFamily="2" charset="77"/>
              </a:rPr>
              <a:t>Shallow– 89% reduction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latin typeface="Montserrat" pitchFamily="2" charset="77"/>
              </a:rPr>
              <a:t>Deep – 54% reduction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D74974AD-AA42-534B-9F73-E5A531D92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110" y="2914708"/>
            <a:ext cx="2635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latin typeface="Montserrat" pitchFamily="2" charset="77"/>
              </a:rPr>
              <a:t>Shallow– 63% reduction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latin typeface="Montserrat" pitchFamily="2" charset="77"/>
              </a:rPr>
              <a:t>Deep – 15% reduction</a:t>
            </a:r>
          </a:p>
        </p:txBody>
      </p:sp>
    </p:spTree>
    <p:extLst>
      <p:ext uri="{BB962C8B-B14F-4D97-AF65-F5344CB8AC3E}">
        <p14:creationId xmlns:p14="http://schemas.microsoft.com/office/powerpoint/2010/main" val="2542312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Site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1">
            <a:extLst>
              <a:ext uri="{FF2B5EF4-FFF2-40B4-BE49-F238E27FC236}">
                <a16:creationId xmlns:a16="http://schemas.microsoft.com/office/drawing/2014/main" id="{E2AAF745-3D6E-7146-9FE6-45FF40656501}"/>
              </a:ext>
            </a:extLst>
          </p:cNvPr>
          <p:cNvGrpSpPr>
            <a:grpSpLocks/>
          </p:cNvGrpSpPr>
          <p:nvPr/>
        </p:nvGrpSpPr>
        <p:grpSpPr bwMode="auto">
          <a:xfrm>
            <a:off x="2368476" y="1355753"/>
            <a:ext cx="6349950" cy="4703763"/>
            <a:chOff x="1676400" y="381000"/>
            <a:chExt cx="6400800" cy="554355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43AFCB2-46EE-0B4D-9576-F535F740EC3F}"/>
                </a:ext>
              </a:extLst>
            </p:cNvPr>
            <p:cNvSpPr/>
            <p:nvPr/>
          </p:nvSpPr>
          <p:spPr>
            <a:xfrm>
              <a:off x="2904687" y="1256593"/>
              <a:ext cx="628039" cy="3648303"/>
            </a:xfrm>
            <a:custGeom>
              <a:avLst/>
              <a:gdLst>
                <a:gd name="connsiteX0" fmla="*/ 0 w 627062"/>
                <a:gd name="connsiteY0" fmla="*/ 0 h 3648075"/>
                <a:gd name="connsiteX1" fmla="*/ 142875 w 627062"/>
                <a:gd name="connsiteY1" fmla="*/ 609600 h 3648075"/>
                <a:gd name="connsiteX2" fmla="*/ 400050 w 627062"/>
                <a:gd name="connsiteY2" fmla="*/ 1571625 h 3648075"/>
                <a:gd name="connsiteX3" fmla="*/ 600075 w 627062"/>
                <a:gd name="connsiteY3" fmla="*/ 2762250 h 3648075"/>
                <a:gd name="connsiteX4" fmla="*/ 561975 w 627062"/>
                <a:gd name="connsiteY4" fmla="*/ 3648075 h 364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062" h="3648075">
                  <a:moveTo>
                    <a:pt x="0" y="0"/>
                  </a:moveTo>
                  <a:cubicBezTo>
                    <a:pt x="38100" y="173831"/>
                    <a:pt x="76200" y="347663"/>
                    <a:pt x="142875" y="609600"/>
                  </a:cubicBezTo>
                  <a:cubicBezTo>
                    <a:pt x="209550" y="871538"/>
                    <a:pt x="323850" y="1212850"/>
                    <a:pt x="400050" y="1571625"/>
                  </a:cubicBezTo>
                  <a:cubicBezTo>
                    <a:pt x="476250" y="1930400"/>
                    <a:pt x="573088" y="2416175"/>
                    <a:pt x="600075" y="2762250"/>
                  </a:cubicBezTo>
                  <a:cubicBezTo>
                    <a:pt x="627062" y="3108325"/>
                    <a:pt x="594518" y="3378200"/>
                    <a:pt x="561975" y="3648075"/>
                  </a:cubicBezTo>
                </a:path>
              </a:pathLst>
            </a:custGeom>
            <a:ln w="190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20B6088-E1DB-D142-A89A-E5D15B6F136A}"/>
                </a:ext>
              </a:extLst>
            </p:cNvPr>
            <p:cNvSpPr/>
            <p:nvPr/>
          </p:nvSpPr>
          <p:spPr>
            <a:xfrm>
              <a:off x="3010287" y="1256593"/>
              <a:ext cx="624332" cy="3768042"/>
            </a:xfrm>
            <a:custGeom>
              <a:avLst/>
              <a:gdLst>
                <a:gd name="connsiteX0" fmla="*/ 0 w 623888"/>
                <a:gd name="connsiteY0" fmla="*/ 0 h 3767138"/>
                <a:gd name="connsiteX1" fmla="*/ 314325 w 623888"/>
                <a:gd name="connsiteY1" fmla="*/ 1190625 h 3767138"/>
                <a:gd name="connsiteX2" fmla="*/ 447675 w 623888"/>
                <a:gd name="connsiteY2" fmla="*/ 1781175 h 3767138"/>
                <a:gd name="connsiteX3" fmla="*/ 590550 w 623888"/>
                <a:gd name="connsiteY3" fmla="*/ 2676525 h 3767138"/>
                <a:gd name="connsiteX4" fmla="*/ 619125 w 623888"/>
                <a:gd name="connsiteY4" fmla="*/ 3219450 h 3767138"/>
                <a:gd name="connsiteX5" fmla="*/ 561975 w 623888"/>
                <a:gd name="connsiteY5" fmla="*/ 3686175 h 3767138"/>
                <a:gd name="connsiteX6" fmla="*/ 552450 w 623888"/>
                <a:gd name="connsiteY6" fmla="*/ 3705225 h 376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3888" h="3767138">
                  <a:moveTo>
                    <a:pt x="0" y="0"/>
                  </a:moveTo>
                  <a:cubicBezTo>
                    <a:pt x="119856" y="446881"/>
                    <a:pt x="239713" y="893763"/>
                    <a:pt x="314325" y="1190625"/>
                  </a:cubicBezTo>
                  <a:cubicBezTo>
                    <a:pt x="388938" y="1487488"/>
                    <a:pt x="401638" y="1533525"/>
                    <a:pt x="447675" y="1781175"/>
                  </a:cubicBezTo>
                  <a:cubicBezTo>
                    <a:pt x="493712" y="2028825"/>
                    <a:pt x="561975" y="2436813"/>
                    <a:pt x="590550" y="2676525"/>
                  </a:cubicBezTo>
                  <a:cubicBezTo>
                    <a:pt x="619125" y="2916238"/>
                    <a:pt x="623888" y="3051175"/>
                    <a:pt x="619125" y="3219450"/>
                  </a:cubicBezTo>
                  <a:cubicBezTo>
                    <a:pt x="614363" y="3387725"/>
                    <a:pt x="573088" y="3605213"/>
                    <a:pt x="561975" y="3686175"/>
                  </a:cubicBezTo>
                  <a:cubicBezTo>
                    <a:pt x="550863" y="3767138"/>
                    <a:pt x="551656" y="3736181"/>
                    <a:pt x="552450" y="3705225"/>
                  </a:cubicBezTo>
                </a:path>
              </a:pathLst>
            </a:custGeom>
            <a:ln w="190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9E709F8-3334-3646-86FA-320DCDF1E14C}"/>
                </a:ext>
              </a:extLst>
            </p:cNvPr>
            <p:cNvSpPr/>
            <p:nvPr/>
          </p:nvSpPr>
          <p:spPr>
            <a:xfrm>
              <a:off x="4762865" y="1410008"/>
              <a:ext cx="524291" cy="4351770"/>
            </a:xfrm>
            <a:custGeom>
              <a:avLst/>
              <a:gdLst>
                <a:gd name="connsiteX0" fmla="*/ 0 w 523875"/>
                <a:gd name="connsiteY0" fmla="*/ 0 h 4352925"/>
                <a:gd name="connsiteX1" fmla="*/ 180975 w 523875"/>
                <a:gd name="connsiteY1" fmla="*/ 228600 h 4352925"/>
                <a:gd name="connsiteX2" fmla="*/ 304800 w 523875"/>
                <a:gd name="connsiteY2" fmla="*/ 428625 h 4352925"/>
                <a:gd name="connsiteX3" fmla="*/ 371475 w 523875"/>
                <a:gd name="connsiteY3" fmla="*/ 657225 h 4352925"/>
                <a:gd name="connsiteX4" fmla="*/ 476250 w 523875"/>
                <a:gd name="connsiteY4" fmla="*/ 981075 h 4352925"/>
                <a:gd name="connsiteX5" fmla="*/ 466725 w 523875"/>
                <a:gd name="connsiteY5" fmla="*/ 1400175 h 4352925"/>
                <a:gd name="connsiteX6" fmla="*/ 409575 w 523875"/>
                <a:gd name="connsiteY6" fmla="*/ 1828800 h 4352925"/>
                <a:gd name="connsiteX7" fmla="*/ 352425 w 523875"/>
                <a:gd name="connsiteY7" fmla="*/ 2419350 h 4352925"/>
                <a:gd name="connsiteX8" fmla="*/ 333375 w 523875"/>
                <a:gd name="connsiteY8" fmla="*/ 2590800 h 4352925"/>
                <a:gd name="connsiteX9" fmla="*/ 400050 w 523875"/>
                <a:gd name="connsiteY9" fmla="*/ 2876550 h 4352925"/>
                <a:gd name="connsiteX10" fmla="*/ 495300 w 523875"/>
                <a:gd name="connsiteY10" fmla="*/ 3200400 h 4352925"/>
                <a:gd name="connsiteX11" fmla="*/ 514350 w 523875"/>
                <a:gd name="connsiteY11" fmla="*/ 3362325 h 4352925"/>
                <a:gd name="connsiteX12" fmla="*/ 438150 w 523875"/>
                <a:gd name="connsiteY12" fmla="*/ 3705225 h 4352925"/>
                <a:gd name="connsiteX13" fmla="*/ 295275 w 523875"/>
                <a:gd name="connsiteY13" fmla="*/ 4019550 h 4352925"/>
                <a:gd name="connsiteX14" fmla="*/ 219075 w 523875"/>
                <a:gd name="connsiteY14" fmla="*/ 4352925 h 435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3875" h="4352925">
                  <a:moveTo>
                    <a:pt x="0" y="0"/>
                  </a:moveTo>
                  <a:cubicBezTo>
                    <a:pt x="65087" y="78581"/>
                    <a:pt x="130175" y="157163"/>
                    <a:pt x="180975" y="228600"/>
                  </a:cubicBezTo>
                  <a:cubicBezTo>
                    <a:pt x="231775" y="300037"/>
                    <a:pt x="273050" y="357188"/>
                    <a:pt x="304800" y="428625"/>
                  </a:cubicBezTo>
                  <a:cubicBezTo>
                    <a:pt x="336550" y="500062"/>
                    <a:pt x="342900" y="565150"/>
                    <a:pt x="371475" y="657225"/>
                  </a:cubicBezTo>
                  <a:cubicBezTo>
                    <a:pt x="400050" y="749300"/>
                    <a:pt x="460375" y="857250"/>
                    <a:pt x="476250" y="981075"/>
                  </a:cubicBezTo>
                  <a:cubicBezTo>
                    <a:pt x="492125" y="1104900"/>
                    <a:pt x="477838" y="1258888"/>
                    <a:pt x="466725" y="1400175"/>
                  </a:cubicBezTo>
                  <a:cubicBezTo>
                    <a:pt x="455613" y="1541463"/>
                    <a:pt x="428625" y="1658938"/>
                    <a:pt x="409575" y="1828800"/>
                  </a:cubicBezTo>
                  <a:cubicBezTo>
                    <a:pt x="390525" y="1998662"/>
                    <a:pt x="365125" y="2292350"/>
                    <a:pt x="352425" y="2419350"/>
                  </a:cubicBezTo>
                  <a:cubicBezTo>
                    <a:pt x="339725" y="2546350"/>
                    <a:pt x="325438" y="2514600"/>
                    <a:pt x="333375" y="2590800"/>
                  </a:cubicBezTo>
                  <a:cubicBezTo>
                    <a:pt x="341312" y="2667000"/>
                    <a:pt x="373062" y="2774950"/>
                    <a:pt x="400050" y="2876550"/>
                  </a:cubicBezTo>
                  <a:cubicBezTo>
                    <a:pt x="427038" y="2978150"/>
                    <a:pt x="476250" y="3119438"/>
                    <a:pt x="495300" y="3200400"/>
                  </a:cubicBezTo>
                  <a:cubicBezTo>
                    <a:pt x="514350" y="3281362"/>
                    <a:pt x="523875" y="3278188"/>
                    <a:pt x="514350" y="3362325"/>
                  </a:cubicBezTo>
                  <a:cubicBezTo>
                    <a:pt x="504825" y="3446463"/>
                    <a:pt x="474663" y="3595687"/>
                    <a:pt x="438150" y="3705225"/>
                  </a:cubicBezTo>
                  <a:cubicBezTo>
                    <a:pt x="401637" y="3814763"/>
                    <a:pt x="331788" y="3911600"/>
                    <a:pt x="295275" y="4019550"/>
                  </a:cubicBezTo>
                  <a:cubicBezTo>
                    <a:pt x="258762" y="4127500"/>
                    <a:pt x="238918" y="4240212"/>
                    <a:pt x="219075" y="4352925"/>
                  </a:cubicBezTo>
                </a:path>
              </a:pathLst>
            </a:cu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B4496F0-1E50-AD43-93A5-F99C05340BC7}"/>
                </a:ext>
              </a:extLst>
            </p:cNvPr>
            <p:cNvSpPr/>
            <p:nvPr/>
          </p:nvSpPr>
          <p:spPr>
            <a:xfrm>
              <a:off x="3962533" y="1114402"/>
              <a:ext cx="689174" cy="4372351"/>
            </a:xfrm>
            <a:custGeom>
              <a:avLst/>
              <a:gdLst>
                <a:gd name="connsiteX0" fmla="*/ 0 w 688975"/>
                <a:gd name="connsiteY0" fmla="*/ 0 h 4371975"/>
                <a:gd name="connsiteX1" fmla="*/ 219075 w 688975"/>
                <a:gd name="connsiteY1" fmla="*/ 590550 h 4371975"/>
                <a:gd name="connsiteX2" fmla="*/ 276225 w 688975"/>
                <a:gd name="connsiteY2" fmla="*/ 1123950 h 4371975"/>
                <a:gd name="connsiteX3" fmla="*/ 295275 w 688975"/>
                <a:gd name="connsiteY3" fmla="*/ 1847850 h 4371975"/>
                <a:gd name="connsiteX4" fmla="*/ 323850 w 688975"/>
                <a:gd name="connsiteY4" fmla="*/ 2257425 h 4371975"/>
                <a:gd name="connsiteX5" fmla="*/ 533400 w 688975"/>
                <a:gd name="connsiteY5" fmla="*/ 2667000 h 4371975"/>
                <a:gd name="connsiteX6" fmla="*/ 628650 w 688975"/>
                <a:gd name="connsiteY6" fmla="*/ 2933700 h 4371975"/>
                <a:gd name="connsiteX7" fmla="*/ 685800 w 688975"/>
                <a:gd name="connsiteY7" fmla="*/ 3381375 h 4371975"/>
                <a:gd name="connsiteX8" fmla="*/ 647700 w 688975"/>
                <a:gd name="connsiteY8" fmla="*/ 3971925 h 4371975"/>
                <a:gd name="connsiteX9" fmla="*/ 590550 w 688975"/>
                <a:gd name="connsiteY9" fmla="*/ 4371975 h 4371975"/>
                <a:gd name="connsiteX10" fmla="*/ 590550 w 688975"/>
                <a:gd name="connsiteY10" fmla="*/ 4371975 h 4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8975" h="4371975">
                  <a:moveTo>
                    <a:pt x="0" y="0"/>
                  </a:moveTo>
                  <a:cubicBezTo>
                    <a:pt x="86519" y="201612"/>
                    <a:pt x="173038" y="403225"/>
                    <a:pt x="219075" y="590550"/>
                  </a:cubicBezTo>
                  <a:cubicBezTo>
                    <a:pt x="265112" y="777875"/>
                    <a:pt x="263525" y="914400"/>
                    <a:pt x="276225" y="1123950"/>
                  </a:cubicBezTo>
                  <a:cubicBezTo>
                    <a:pt x="288925" y="1333500"/>
                    <a:pt x="287338" y="1658938"/>
                    <a:pt x="295275" y="1847850"/>
                  </a:cubicBezTo>
                  <a:cubicBezTo>
                    <a:pt x="303212" y="2036762"/>
                    <a:pt x="284163" y="2120900"/>
                    <a:pt x="323850" y="2257425"/>
                  </a:cubicBezTo>
                  <a:cubicBezTo>
                    <a:pt x="363537" y="2393950"/>
                    <a:pt x="482600" y="2554288"/>
                    <a:pt x="533400" y="2667000"/>
                  </a:cubicBezTo>
                  <a:cubicBezTo>
                    <a:pt x="584200" y="2779712"/>
                    <a:pt x="603250" y="2814637"/>
                    <a:pt x="628650" y="2933700"/>
                  </a:cubicBezTo>
                  <a:cubicBezTo>
                    <a:pt x="654050" y="3052763"/>
                    <a:pt x="682625" y="3208338"/>
                    <a:pt x="685800" y="3381375"/>
                  </a:cubicBezTo>
                  <a:cubicBezTo>
                    <a:pt x="688975" y="3554412"/>
                    <a:pt x="663575" y="3806825"/>
                    <a:pt x="647700" y="3971925"/>
                  </a:cubicBezTo>
                  <a:cubicBezTo>
                    <a:pt x="631825" y="4137025"/>
                    <a:pt x="590550" y="4371975"/>
                    <a:pt x="590550" y="4371975"/>
                  </a:cubicBezTo>
                  <a:lnTo>
                    <a:pt x="590550" y="4371975"/>
                  </a:lnTo>
                </a:path>
              </a:pathLst>
            </a:custGeom>
            <a:ln w="190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F2C871A-FA4D-3649-AA1E-24E93D8E01D7}"/>
                </a:ext>
              </a:extLst>
            </p:cNvPr>
            <p:cNvSpPr/>
            <p:nvPr/>
          </p:nvSpPr>
          <p:spPr>
            <a:xfrm>
              <a:off x="4077396" y="1105048"/>
              <a:ext cx="678059" cy="4419124"/>
            </a:xfrm>
            <a:custGeom>
              <a:avLst/>
              <a:gdLst>
                <a:gd name="connsiteX0" fmla="*/ 0 w 677863"/>
                <a:gd name="connsiteY0" fmla="*/ 0 h 4419600"/>
                <a:gd name="connsiteX1" fmla="*/ 228600 w 677863"/>
                <a:gd name="connsiteY1" fmla="*/ 657225 h 4419600"/>
                <a:gd name="connsiteX2" fmla="*/ 276225 w 677863"/>
                <a:gd name="connsiteY2" fmla="*/ 1362075 h 4419600"/>
                <a:gd name="connsiteX3" fmla="*/ 304800 w 677863"/>
                <a:gd name="connsiteY3" fmla="*/ 2019300 h 4419600"/>
                <a:gd name="connsiteX4" fmla="*/ 323850 w 677863"/>
                <a:gd name="connsiteY4" fmla="*/ 2238375 h 4419600"/>
                <a:gd name="connsiteX5" fmla="*/ 476250 w 677863"/>
                <a:gd name="connsiteY5" fmla="*/ 2619375 h 4419600"/>
                <a:gd name="connsiteX6" fmla="*/ 571500 w 677863"/>
                <a:gd name="connsiteY6" fmla="*/ 2790825 h 4419600"/>
                <a:gd name="connsiteX7" fmla="*/ 647700 w 677863"/>
                <a:gd name="connsiteY7" fmla="*/ 3133725 h 4419600"/>
                <a:gd name="connsiteX8" fmla="*/ 666750 w 677863"/>
                <a:gd name="connsiteY8" fmla="*/ 3924300 h 4419600"/>
                <a:gd name="connsiteX9" fmla="*/ 581025 w 677863"/>
                <a:gd name="connsiteY9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863" h="4419600">
                  <a:moveTo>
                    <a:pt x="0" y="0"/>
                  </a:moveTo>
                  <a:cubicBezTo>
                    <a:pt x="91281" y="215106"/>
                    <a:pt x="182563" y="430213"/>
                    <a:pt x="228600" y="657225"/>
                  </a:cubicBezTo>
                  <a:cubicBezTo>
                    <a:pt x="274637" y="884237"/>
                    <a:pt x="263525" y="1135063"/>
                    <a:pt x="276225" y="1362075"/>
                  </a:cubicBezTo>
                  <a:cubicBezTo>
                    <a:pt x="288925" y="1589087"/>
                    <a:pt x="296863" y="1873250"/>
                    <a:pt x="304800" y="2019300"/>
                  </a:cubicBezTo>
                  <a:cubicBezTo>
                    <a:pt x="312738" y="2165350"/>
                    <a:pt x="295275" y="2138363"/>
                    <a:pt x="323850" y="2238375"/>
                  </a:cubicBezTo>
                  <a:cubicBezTo>
                    <a:pt x="352425" y="2338387"/>
                    <a:pt x="434975" y="2527300"/>
                    <a:pt x="476250" y="2619375"/>
                  </a:cubicBezTo>
                  <a:cubicBezTo>
                    <a:pt x="517525" y="2711450"/>
                    <a:pt x="542925" y="2705100"/>
                    <a:pt x="571500" y="2790825"/>
                  </a:cubicBezTo>
                  <a:cubicBezTo>
                    <a:pt x="600075" y="2876550"/>
                    <a:pt x="631825" y="2944813"/>
                    <a:pt x="647700" y="3133725"/>
                  </a:cubicBezTo>
                  <a:cubicBezTo>
                    <a:pt x="663575" y="3322638"/>
                    <a:pt x="677863" y="3709988"/>
                    <a:pt x="666750" y="3924300"/>
                  </a:cubicBezTo>
                  <a:cubicBezTo>
                    <a:pt x="655638" y="4138613"/>
                    <a:pt x="618331" y="4279106"/>
                    <a:pt x="581025" y="4419600"/>
                  </a:cubicBezTo>
                </a:path>
              </a:pathLst>
            </a:custGeom>
            <a:ln w="190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77C3B765-3957-E949-A903-77B89BF7D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4876800"/>
              <a:ext cx="18288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DE1F632-EAF9-474E-A38F-C7BC670569F1}"/>
                </a:ext>
              </a:extLst>
            </p:cNvPr>
            <p:cNvCxnSpPr/>
            <p:nvPr/>
          </p:nvCxnSpPr>
          <p:spPr>
            <a:xfrm rot="5400000">
              <a:off x="4761529" y="2552583"/>
              <a:ext cx="1219843" cy="759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B7E8475F-DD76-7048-817B-A066DC287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219975">
              <a:off x="4657246" y="1963854"/>
              <a:ext cx="175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cs typeface="Times New Roman" pitchFamily="18" charset="0"/>
                </a:rPr>
                <a:t>Stream Flow</a:t>
              </a:r>
            </a:p>
          </p:txBody>
        </p:sp>
        <p:grpSp>
          <p:nvGrpSpPr>
            <p:cNvPr id="23" name="Group 95">
              <a:extLst>
                <a:ext uri="{FF2B5EF4-FFF2-40B4-BE49-F238E27FC236}">
                  <a16:creationId xmlns:a16="http://schemas.microsoft.com/office/drawing/2014/main" id="{5D9DF881-0F81-0E4B-94D8-808AA65950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2400" y="2209800"/>
              <a:ext cx="228600" cy="228600"/>
              <a:chOff x="1371600" y="2209800"/>
              <a:chExt cx="228600" cy="228600"/>
            </a:xfrm>
          </p:grpSpPr>
          <p:grpSp>
            <p:nvGrpSpPr>
              <p:cNvPr id="183" name="Group 76">
                <a:extLst>
                  <a:ext uri="{FF2B5EF4-FFF2-40B4-BE49-F238E27FC236}">
                    <a16:creationId xmlns:a16="http://schemas.microsoft.com/office/drawing/2014/main" id="{77C3F892-E322-AD4A-9A12-3CAF7FD4E9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1600" y="2209800"/>
                <a:ext cx="152400" cy="152400"/>
                <a:chOff x="1371600" y="2209800"/>
                <a:chExt cx="152400" cy="152400"/>
              </a:xfrm>
            </p:grpSpPr>
            <p:sp>
              <p:nvSpPr>
                <p:cNvPr id="186" name="Oval 44">
                  <a:extLst>
                    <a:ext uri="{FF2B5EF4-FFF2-40B4-BE49-F238E27FC236}">
                      <a16:creationId xmlns:a16="http://schemas.microsoft.com/office/drawing/2014/main" id="{DF39952B-AC24-F04C-85A7-545D0F58E932}"/>
                    </a:ext>
                  </a:extLst>
                </p:cNvPr>
                <p:cNvSpPr/>
                <p:nvPr/>
              </p:nvSpPr>
              <p:spPr>
                <a:xfrm>
                  <a:off x="1447690" y="2208894"/>
                  <a:ext cx="75958" cy="7670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7" name="Oval 45">
                  <a:extLst>
                    <a:ext uri="{FF2B5EF4-FFF2-40B4-BE49-F238E27FC236}">
                      <a16:creationId xmlns:a16="http://schemas.microsoft.com/office/drawing/2014/main" id="{1BCF662E-1C86-B444-BECA-9DC3D3CB8886}"/>
                    </a:ext>
                  </a:extLst>
                </p:cNvPr>
                <p:cNvSpPr/>
                <p:nvPr/>
              </p:nvSpPr>
              <p:spPr>
                <a:xfrm>
                  <a:off x="1371733" y="2285601"/>
                  <a:ext cx="75957" cy="76709"/>
                </a:xfrm>
                <a:prstGeom prst="ellipse">
                  <a:avLst/>
                </a:prstGeom>
                <a:solidFill>
                  <a:schemeClr val="bg1"/>
                </a:solidFill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84" name="Rectangle 46">
                <a:extLst>
                  <a:ext uri="{FF2B5EF4-FFF2-40B4-BE49-F238E27FC236}">
                    <a16:creationId xmlns:a16="http://schemas.microsoft.com/office/drawing/2014/main" id="{585E6BD4-C080-3141-BD3C-CC84A40740B4}"/>
                  </a:ext>
                </a:extLst>
              </p:cNvPr>
              <p:cNvSpPr/>
              <p:nvPr/>
            </p:nvSpPr>
            <p:spPr>
              <a:xfrm>
                <a:off x="1447690" y="2362309"/>
                <a:ext cx="75958" cy="76707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5" name="Rectangle 48">
                <a:extLst>
                  <a:ext uri="{FF2B5EF4-FFF2-40B4-BE49-F238E27FC236}">
                    <a16:creationId xmlns:a16="http://schemas.microsoft.com/office/drawing/2014/main" id="{F93FCEF8-197F-FB4B-88F6-A73678DAFF47}"/>
                  </a:ext>
                </a:extLst>
              </p:cNvPr>
              <p:cNvSpPr/>
              <p:nvPr/>
            </p:nvSpPr>
            <p:spPr>
              <a:xfrm>
                <a:off x="1523648" y="2285601"/>
                <a:ext cx="75957" cy="7670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4" name="Group 184">
              <a:extLst>
                <a:ext uri="{FF2B5EF4-FFF2-40B4-BE49-F238E27FC236}">
                  <a16:creationId xmlns:a16="http://schemas.microsoft.com/office/drawing/2014/main" id="{77E0F728-398B-4044-BEB0-EAFAEC7483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4200" y="1447800"/>
              <a:ext cx="228600" cy="228600"/>
              <a:chOff x="3200400" y="1447800"/>
              <a:chExt cx="228600" cy="228600"/>
            </a:xfrm>
          </p:grpSpPr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B50510A-214D-C641-A719-B990B1B36881}"/>
                  </a:ext>
                </a:extLst>
              </p:cNvPr>
              <p:cNvSpPr/>
              <p:nvPr/>
            </p:nvSpPr>
            <p:spPr>
              <a:xfrm>
                <a:off x="3275455" y="1447426"/>
                <a:ext cx="77810" cy="7670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9" name="Oval 57">
                <a:extLst>
                  <a:ext uri="{FF2B5EF4-FFF2-40B4-BE49-F238E27FC236}">
                    <a16:creationId xmlns:a16="http://schemas.microsoft.com/office/drawing/2014/main" id="{819D2AE7-4377-744E-AA13-BF8D4E3805B8}"/>
                  </a:ext>
                </a:extLst>
              </p:cNvPr>
              <p:cNvSpPr/>
              <p:nvPr/>
            </p:nvSpPr>
            <p:spPr>
              <a:xfrm>
                <a:off x="3199497" y="1524135"/>
                <a:ext cx="75958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0" name="Rectangle 58">
                <a:extLst>
                  <a:ext uri="{FF2B5EF4-FFF2-40B4-BE49-F238E27FC236}">
                    <a16:creationId xmlns:a16="http://schemas.microsoft.com/office/drawing/2014/main" id="{C6E44F99-FFD3-1A42-9D24-3D61BF5BAA7B}"/>
                  </a:ext>
                </a:extLst>
              </p:cNvPr>
              <p:cNvSpPr/>
              <p:nvPr/>
            </p:nvSpPr>
            <p:spPr>
              <a:xfrm>
                <a:off x="3275455" y="1598972"/>
                <a:ext cx="77810" cy="76707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A0DB1F4C-0CA3-3948-B563-3FE0E5EA8D98}"/>
                  </a:ext>
                </a:extLst>
              </p:cNvPr>
              <p:cNvSpPr/>
              <p:nvPr/>
            </p:nvSpPr>
            <p:spPr>
              <a:xfrm>
                <a:off x="3353265" y="1524135"/>
                <a:ext cx="75957" cy="7483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C33B6F36-56F7-2A4E-BF08-14027831A97D}"/>
                  </a:ext>
                </a:extLst>
              </p:cNvPr>
              <p:cNvSpPr/>
              <p:nvPr/>
            </p:nvSpPr>
            <p:spPr>
              <a:xfrm>
                <a:off x="3199497" y="1447426"/>
                <a:ext cx="75958" cy="7670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8D4951C-08FC-0D40-8268-FF025054C126}"/>
                </a:ext>
              </a:extLst>
            </p:cNvPr>
            <p:cNvSpPr/>
            <p:nvPr/>
          </p:nvSpPr>
          <p:spPr>
            <a:xfrm>
              <a:off x="3656851" y="1675680"/>
              <a:ext cx="77810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242203-8606-1A4E-B33E-42E685A41977}"/>
                </a:ext>
              </a:extLst>
            </p:cNvPr>
            <p:cNvSpPr/>
            <p:nvPr/>
          </p:nvSpPr>
          <p:spPr>
            <a:xfrm>
              <a:off x="3580894" y="1752388"/>
              <a:ext cx="75957" cy="7670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6F5BA7-C874-E342-A353-D86FF85BA011}"/>
                </a:ext>
              </a:extLst>
            </p:cNvPr>
            <p:cNvSpPr/>
            <p:nvPr/>
          </p:nvSpPr>
          <p:spPr>
            <a:xfrm>
              <a:off x="3656851" y="1829096"/>
              <a:ext cx="77810" cy="76708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C62D2C3-341A-F04F-B39E-97D79024977A}"/>
                </a:ext>
              </a:extLst>
            </p:cNvPr>
            <p:cNvSpPr/>
            <p:nvPr/>
          </p:nvSpPr>
          <p:spPr>
            <a:xfrm>
              <a:off x="3734661" y="1752388"/>
              <a:ext cx="75958" cy="767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34C1AC4-73B1-0247-BE5E-40D79640A2CC}"/>
                </a:ext>
              </a:extLst>
            </p:cNvPr>
            <p:cNvSpPr/>
            <p:nvPr/>
          </p:nvSpPr>
          <p:spPr>
            <a:xfrm>
              <a:off x="3580894" y="1675680"/>
              <a:ext cx="75957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6650F0C-3C5D-CD41-BF30-685EC635A74B}"/>
                </a:ext>
              </a:extLst>
            </p:cNvPr>
            <p:cNvSpPr/>
            <p:nvPr/>
          </p:nvSpPr>
          <p:spPr>
            <a:xfrm>
              <a:off x="4799917" y="2134057"/>
              <a:ext cx="77810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CA63AD8-C3F1-B34E-A470-2A1E4F6E5B88}"/>
                </a:ext>
              </a:extLst>
            </p:cNvPr>
            <p:cNvSpPr/>
            <p:nvPr/>
          </p:nvSpPr>
          <p:spPr>
            <a:xfrm>
              <a:off x="4723959" y="2208894"/>
              <a:ext cx="75958" cy="7670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110D23D-729E-6D4B-AA88-D3BDB35589B3}"/>
                </a:ext>
              </a:extLst>
            </p:cNvPr>
            <p:cNvSpPr/>
            <p:nvPr/>
          </p:nvSpPr>
          <p:spPr>
            <a:xfrm>
              <a:off x="4799917" y="2285601"/>
              <a:ext cx="77810" cy="76708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2D79A78-A4E6-FF4E-A0B0-B485BF50B937}"/>
                </a:ext>
              </a:extLst>
            </p:cNvPr>
            <p:cNvSpPr/>
            <p:nvPr/>
          </p:nvSpPr>
          <p:spPr>
            <a:xfrm>
              <a:off x="4877727" y="2208894"/>
              <a:ext cx="75957" cy="767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90B4850-49AB-A144-B29C-FED8DCEC58B5}"/>
                </a:ext>
              </a:extLst>
            </p:cNvPr>
            <p:cNvSpPr/>
            <p:nvPr/>
          </p:nvSpPr>
          <p:spPr>
            <a:xfrm>
              <a:off x="4723959" y="2134057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63AF51-630D-484D-B32F-9FCD71F0C5A5}"/>
                </a:ext>
              </a:extLst>
            </p:cNvPr>
            <p:cNvSpPr/>
            <p:nvPr/>
          </p:nvSpPr>
          <p:spPr>
            <a:xfrm>
              <a:off x="3886575" y="1295883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6" name="Group 77">
              <a:extLst>
                <a:ext uri="{FF2B5EF4-FFF2-40B4-BE49-F238E27FC236}">
                  <a16:creationId xmlns:a16="http://schemas.microsoft.com/office/drawing/2014/main" id="{6F7E8AEE-5015-5C42-A760-8B9768EFC6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0" y="1219200"/>
              <a:ext cx="152400" cy="152400"/>
              <a:chOff x="1371600" y="2209800"/>
              <a:chExt cx="152400" cy="152400"/>
            </a:xfrm>
          </p:grpSpPr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AEC71A9-BE40-1843-A869-3CAB609BE512}"/>
                  </a:ext>
                </a:extLst>
              </p:cNvPr>
              <p:cNvSpPr/>
              <p:nvPr/>
            </p:nvSpPr>
            <p:spPr>
              <a:xfrm>
                <a:off x="1448749" y="2209774"/>
                <a:ext cx="75957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7" name="Oval 79">
                <a:extLst>
                  <a:ext uri="{FF2B5EF4-FFF2-40B4-BE49-F238E27FC236}">
                    <a16:creationId xmlns:a16="http://schemas.microsoft.com/office/drawing/2014/main" id="{1E20F942-5795-A845-B3E7-169B4F6A162C}"/>
                  </a:ext>
                </a:extLst>
              </p:cNvPr>
              <p:cNvSpPr/>
              <p:nvPr/>
            </p:nvSpPr>
            <p:spPr>
              <a:xfrm>
                <a:off x="1370939" y="2286483"/>
                <a:ext cx="77810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7" name="Group 80">
              <a:extLst>
                <a:ext uri="{FF2B5EF4-FFF2-40B4-BE49-F238E27FC236}">
                  <a16:creationId xmlns:a16="http://schemas.microsoft.com/office/drawing/2014/main" id="{F60ABF87-D7C8-3E41-8279-67FC8B2A7D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8200" y="2514600"/>
              <a:ext cx="152400" cy="152400"/>
              <a:chOff x="1371600" y="2209800"/>
              <a:chExt cx="152400" cy="152400"/>
            </a:xfrm>
          </p:grpSpPr>
          <p:sp>
            <p:nvSpPr>
              <p:cNvPr id="174" name="Oval 81">
                <a:extLst>
                  <a:ext uri="{FF2B5EF4-FFF2-40B4-BE49-F238E27FC236}">
                    <a16:creationId xmlns:a16="http://schemas.microsoft.com/office/drawing/2014/main" id="{A3BB5819-B6F0-FB40-998F-34E90E2709D2}"/>
                  </a:ext>
                </a:extLst>
              </p:cNvPr>
              <p:cNvSpPr/>
              <p:nvPr/>
            </p:nvSpPr>
            <p:spPr>
              <a:xfrm>
                <a:off x="1447359" y="2209054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A2801F0D-FBA5-2E42-8349-CB3C862FE4A1}"/>
                  </a:ext>
                </a:extLst>
              </p:cNvPr>
              <p:cNvSpPr/>
              <p:nvPr/>
            </p:nvSpPr>
            <p:spPr>
              <a:xfrm>
                <a:off x="1371403" y="2285763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8" name="Group 83">
              <a:extLst>
                <a:ext uri="{FF2B5EF4-FFF2-40B4-BE49-F238E27FC236}">
                  <a16:creationId xmlns:a16="http://schemas.microsoft.com/office/drawing/2014/main" id="{ED6B1090-438A-F242-80C3-474DF89B7B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2400" y="1524000"/>
              <a:ext cx="152400" cy="152400"/>
              <a:chOff x="1371600" y="2209800"/>
              <a:chExt cx="152400" cy="152400"/>
            </a:xfrm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BF05577F-C4E1-F341-9ECD-6A614A7EBD6F}"/>
                  </a:ext>
                </a:extLst>
              </p:cNvPr>
              <p:cNvSpPr/>
              <p:nvPr/>
            </p:nvSpPr>
            <p:spPr>
              <a:xfrm>
                <a:off x="1447690" y="2209936"/>
                <a:ext cx="75958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D107AC9C-AE34-EF45-A238-9332C0E73916}"/>
                  </a:ext>
                </a:extLst>
              </p:cNvPr>
              <p:cNvSpPr/>
              <p:nvPr/>
            </p:nvSpPr>
            <p:spPr>
              <a:xfrm>
                <a:off x="1371733" y="2286643"/>
                <a:ext cx="75957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9" name="Group 86">
              <a:extLst>
                <a:ext uri="{FF2B5EF4-FFF2-40B4-BE49-F238E27FC236}">
                  <a16:creationId xmlns:a16="http://schemas.microsoft.com/office/drawing/2014/main" id="{755DD5AB-9C8A-E945-97A5-B47E0EA818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2667000"/>
              <a:ext cx="152400" cy="152400"/>
              <a:chOff x="1371600" y="2209800"/>
              <a:chExt cx="152400" cy="152400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06174EC-06AB-894F-AC21-3454E3239708}"/>
                  </a:ext>
                </a:extLst>
              </p:cNvPr>
              <p:cNvSpPr/>
              <p:nvPr/>
            </p:nvSpPr>
            <p:spPr>
              <a:xfrm>
                <a:off x="1447536" y="2210070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A20DBCEE-23DC-6440-88F9-38AE9AB1AE2A}"/>
                  </a:ext>
                </a:extLst>
              </p:cNvPr>
              <p:cNvSpPr/>
              <p:nvPr/>
            </p:nvSpPr>
            <p:spPr>
              <a:xfrm>
                <a:off x="1371579" y="2286778"/>
                <a:ext cx="75957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0" name="Group 89">
              <a:extLst>
                <a:ext uri="{FF2B5EF4-FFF2-40B4-BE49-F238E27FC236}">
                  <a16:creationId xmlns:a16="http://schemas.microsoft.com/office/drawing/2014/main" id="{1AA4489F-A24C-6946-A79A-32AE1BC487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4400" y="3352800"/>
              <a:ext cx="152400" cy="152400"/>
              <a:chOff x="1371600" y="2209800"/>
              <a:chExt cx="152400" cy="152400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DD772EF9-D8BF-C54B-A7AF-5EDCF7C45503}"/>
                  </a:ext>
                </a:extLst>
              </p:cNvPr>
              <p:cNvSpPr/>
              <p:nvPr/>
            </p:nvSpPr>
            <p:spPr>
              <a:xfrm>
                <a:off x="1448969" y="2209028"/>
                <a:ext cx="81515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0F3955DE-F499-E945-B7B6-E75CE6E62354}"/>
                  </a:ext>
                </a:extLst>
              </p:cNvPr>
              <p:cNvSpPr/>
              <p:nvPr/>
            </p:nvSpPr>
            <p:spPr>
              <a:xfrm>
                <a:off x="1371159" y="2285737"/>
                <a:ext cx="77810" cy="7670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1" name="Group 92">
              <a:extLst>
                <a:ext uri="{FF2B5EF4-FFF2-40B4-BE49-F238E27FC236}">
                  <a16:creationId xmlns:a16="http://schemas.microsoft.com/office/drawing/2014/main" id="{99F9A211-A907-D64F-A581-EE52A2936E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4400" y="1752600"/>
              <a:ext cx="152400" cy="152400"/>
              <a:chOff x="1371600" y="2209800"/>
              <a:chExt cx="152400" cy="152400"/>
            </a:xfrm>
          </p:grpSpPr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D488B5F1-BC24-7F4B-BDC7-9E62CCB7958D}"/>
                  </a:ext>
                </a:extLst>
              </p:cNvPr>
              <p:cNvSpPr/>
              <p:nvPr/>
            </p:nvSpPr>
            <p:spPr>
              <a:xfrm>
                <a:off x="1448969" y="2209588"/>
                <a:ext cx="81515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ACC25691-68D7-BF49-8B5A-82EF67CB0271}"/>
                  </a:ext>
                </a:extLst>
              </p:cNvPr>
              <p:cNvSpPr/>
              <p:nvPr/>
            </p:nvSpPr>
            <p:spPr>
              <a:xfrm>
                <a:off x="1371159" y="2286295"/>
                <a:ext cx="77810" cy="76709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2" name="Group 97">
              <a:extLst>
                <a:ext uri="{FF2B5EF4-FFF2-40B4-BE49-F238E27FC236}">
                  <a16:creationId xmlns:a16="http://schemas.microsoft.com/office/drawing/2014/main" id="{EF21F4C0-C0A9-BF4E-88C0-C5ABBEB311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8600" y="1905000"/>
              <a:ext cx="152400" cy="152400"/>
              <a:chOff x="1371600" y="2209800"/>
              <a:chExt cx="152400" cy="152400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51908EDB-7A57-3949-85C0-F988D4F61694}"/>
                  </a:ext>
                </a:extLst>
              </p:cNvPr>
              <p:cNvSpPr/>
              <p:nvPr/>
            </p:nvSpPr>
            <p:spPr>
              <a:xfrm>
                <a:off x="1447448" y="2210604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ADC8CA23-67B1-8741-9C64-2F1945121E5A}"/>
                  </a:ext>
                </a:extLst>
              </p:cNvPr>
              <p:cNvSpPr/>
              <p:nvPr/>
            </p:nvSpPr>
            <p:spPr>
              <a:xfrm>
                <a:off x="1371490" y="2287311"/>
                <a:ext cx="75958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3" name="Group 100">
              <a:extLst>
                <a:ext uri="{FF2B5EF4-FFF2-40B4-BE49-F238E27FC236}">
                  <a16:creationId xmlns:a16="http://schemas.microsoft.com/office/drawing/2014/main" id="{B1132FA1-B8DF-294D-908A-76B249A218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1400" y="1371600"/>
              <a:ext cx="152400" cy="152400"/>
              <a:chOff x="1371600" y="2209800"/>
              <a:chExt cx="152400" cy="152400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27816F26-8CAF-0740-B49B-D89A0791BC1B}"/>
                  </a:ext>
                </a:extLst>
              </p:cNvPr>
              <p:cNvSpPr/>
              <p:nvPr/>
            </p:nvSpPr>
            <p:spPr>
              <a:xfrm>
                <a:off x="1448903" y="2208920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8A9E8131-6B5A-2B49-B4BD-70AC41B59D86}"/>
                  </a:ext>
                </a:extLst>
              </p:cNvPr>
              <p:cNvSpPr/>
              <p:nvPr/>
            </p:nvSpPr>
            <p:spPr>
              <a:xfrm>
                <a:off x="1371094" y="2285627"/>
                <a:ext cx="77810" cy="76709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4" name="Group 103">
              <a:extLst>
                <a:ext uri="{FF2B5EF4-FFF2-40B4-BE49-F238E27FC236}">
                  <a16:creationId xmlns:a16="http://schemas.microsoft.com/office/drawing/2014/main" id="{C71C5D1D-23F6-F340-917B-AE204010E3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0" y="2895600"/>
              <a:ext cx="152400" cy="152400"/>
              <a:chOff x="1371600" y="2209800"/>
              <a:chExt cx="152400" cy="152400"/>
            </a:xfrm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D21BE6BF-F2FD-B04B-94EF-2E08BF90A5CA}"/>
                  </a:ext>
                </a:extLst>
              </p:cNvPr>
              <p:cNvSpPr/>
              <p:nvPr/>
            </p:nvSpPr>
            <p:spPr>
              <a:xfrm>
                <a:off x="1448175" y="2209722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480EB9FE-5090-4C45-8093-D1FBA5900AFD}"/>
                  </a:ext>
                </a:extLst>
              </p:cNvPr>
              <p:cNvSpPr/>
              <p:nvPr/>
            </p:nvSpPr>
            <p:spPr>
              <a:xfrm>
                <a:off x="1372219" y="2286431"/>
                <a:ext cx="75957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5" name="Group 106">
              <a:extLst>
                <a:ext uri="{FF2B5EF4-FFF2-40B4-BE49-F238E27FC236}">
                  <a16:creationId xmlns:a16="http://schemas.microsoft.com/office/drawing/2014/main" id="{927A261A-B66C-AB4C-B8C9-ECA445E1D8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4800" y="3124200"/>
              <a:ext cx="152400" cy="152400"/>
              <a:chOff x="1371600" y="2209800"/>
              <a:chExt cx="152400" cy="152400"/>
            </a:xfrm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1D1FEED8-8FEA-A84D-AAA0-E3E4CBD96155}"/>
                  </a:ext>
                </a:extLst>
              </p:cNvPr>
              <p:cNvSpPr/>
              <p:nvPr/>
            </p:nvSpPr>
            <p:spPr>
              <a:xfrm>
                <a:off x="1447204" y="2209376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8CBE5CD4-AB09-314A-A8E7-6925A4257D12}"/>
                  </a:ext>
                </a:extLst>
              </p:cNvPr>
              <p:cNvSpPr/>
              <p:nvPr/>
            </p:nvSpPr>
            <p:spPr>
              <a:xfrm>
                <a:off x="1371248" y="2286084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6" name="Group 109">
              <a:extLst>
                <a:ext uri="{FF2B5EF4-FFF2-40B4-BE49-F238E27FC236}">
                  <a16:creationId xmlns:a16="http://schemas.microsoft.com/office/drawing/2014/main" id="{B37921A8-2914-8C46-8175-BBD06474AF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0600" y="4038600"/>
              <a:ext cx="152400" cy="152400"/>
              <a:chOff x="1371600" y="2209800"/>
              <a:chExt cx="152400" cy="15240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598698F5-9521-9441-8FEF-866EAF69BBFE}"/>
                  </a:ext>
                </a:extLst>
              </p:cNvPr>
              <p:cNvSpPr/>
              <p:nvPr/>
            </p:nvSpPr>
            <p:spPr>
              <a:xfrm>
                <a:off x="1448727" y="2209858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27ADFBE6-F677-0341-B7C8-5D8B9AB63ACD}"/>
                  </a:ext>
                </a:extLst>
              </p:cNvPr>
              <p:cNvSpPr/>
              <p:nvPr/>
            </p:nvSpPr>
            <p:spPr>
              <a:xfrm>
                <a:off x="1370917" y="2286565"/>
                <a:ext cx="77810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7" name="Group 112">
              <a:extLst>
                <a:ext uri="{FF2B5EF4-FFF2-40B4-BE49-F238E27FC236}">
                  <a16:creationId xmlns:a16="http://schemas.microsoft.com/office/drawing/2014/main" id="{58B0F6D1-8583-FE41-9F70-A6DD155BD9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6200" y="3581400"/>
              <a:ext cx="152400" cy="152400"/>
              <a:chOff x="1371600" y="2209800"/>
              <a:chExt cx="152400" cy="152400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621080B4-F32E-FA48-8FCC-3E151F07DB0A}"/>
                  </a:ext>
                </a:extLst>
              </p:cNvPr>
              <p:cNvSpPr/>
              <p:nvPr/>
            </p:nvSpPr>
            <p:spPr>
              <a:xfrm>
                <a:off x="1447934" y="2210552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5" name="Oval 114">
                <a:extLst>
                  <a:ext uri="{FF2B5EF4-FFF2-40B4-BE49-F238E27FC236}">
                    <a16:creationId xmlns:a16="http://schemas.microsoft.com/office/drawing/2014/main" id="{B0034C92-39D8-384B-9C95-AD1C76F83E65}"/>
                  </a:ext>
                </a:extLst>
              </p:cNvPr>
              <p:cNvSpPr/>
              <p:nvPr/>
            </p:nvSpPr>
            <p:spPr>
              <a:xfrm>
                <a:off x="1371976" y="2287259"/>
                <a:ext cx="75958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8" name="Group 115">
              <a:extLst>
                <a:ext uri="{FF2B5EF4-FFF2-40B4-BE49-F238E27FC236}">
                  <a16:creationId xmlns:a16="http://schemas.microsoft.com/office/drawing/2014/main" id="{AE35CA6E-B8A1-8443-80B4-1222DEA0EB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1400" y="3352800"/>
              <a:ext cx="152400" cy="152400"/>
              <a:chOff x="1371600" y="2209800"/>
              <a:chExt cx="152400" cy="15240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8A107EC-ED44-3244-B80C-F5E9AEF2F626}"/>
                  </a:ext>
                </a:extLst>
              </p:cNvPr>
              <p:cNvSpPr/>
              <p:nvPr/>
            </p:nvSpPr>
            <p:spPr>
              <a:xfrm>
                <a:off x="1448903" y="2209028"/>
                <a:ext cx="75957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3E641ECB-615F-FC4D-8E7B-3CDC980A1252}"/>
                  </a:ext>
                </a:extLst>
              </p:cNvPr>
              <p:cNvSpPr/>
              <p:nvPr/>
            </p:nvSpPr>
            <p:spPr>
              <a:xfrm>
                <a:off x="1371094" y="2285737"/>
                <a:ext cx="77810" cy="7670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9" name="Group 118">
              <a:extLst>
                <a:ext uri="{FF2B5EF4-FFF2-40B4-BE49-F238E27FC236}">
                  <a16:creationId xmlns:a16="http://schemas.microsoft.com/office/drawing/2014/main" id="{4D60940A-9293-DC48-8E76-A9B17A5B35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6800" y="4876800"/>
              <a:ext cx="152400" cy="152400"/>
              <a:chOff x="1371600" y="2209800"/>
              <a:chExt cx="152400" cy="15240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08670C27-0AD4-C14F-884D-97E7C13622F4}"/>
                  </a:ext>
                </a:extLst>
              </p:cNvPr>
              <p:cNvSpPr/>
              <p:nvPr/>
            </p:nvSpPr>
            <p:spPr>
              <a:xfrm>
                <a:off x="1448483" y="2209832"/>
                <a:ext cx="75958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F018ED7-1C2F-DF43-8370-7760909C7F21}"/>
                  </a:ext>
                </a:extLst>
              </p:cNvPr>
              <p:cNvSpPr/>
              <p:nvPr/>
            </p:nvSpPr>
            <p:spPr>
              <a:xfrm>
                <a:off x="1372527" y="2286539"/>
                <a:ext cx="75957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0" name="Group 121">
              <a:extLst>
                <a:ext uri="{FF2B5EF4-FFF2-40B4-BE49-F238E27FC236}">
                  <a16:creationId xmlns:a16="http://schemas.microsoft.com/office/drawing/2014/main" id="{7B0FFEB6-954F-4C43-8598-78D27EAD67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8600" y="4419600"/>
              <a:ext cx="152400" cy="152400"/>
              <a:chOff x="1371600" y="2209800"/>
              <a:chExt cx="152400" cy="15240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0B411A5F-E7AB-8E48-924A-49C9568CE169}"/>
                  </a:ext>
                </a:extLst>
              </p:cNvPr>
              <p:cNvSpPr/>
              <p:nvPr/>
            </p:nvSpPr>
            <p:spPr>
              <a:xfrm>
                <a:off x="1447448" y="2210527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F0A19AE-B9EB-9046-B28C-E37F88FFB8C4}"/>
                  </a:ext>
                </a:extLst>
              </p:cNvPr>
              <p:cNvSpPr/>
              <p:nvPr/>
            </p:nvSpPr>
            <p:spPr>
              <a:xfrm>
                <a:off x="1371490" y="2287235"/>
                <a:ext cx="75958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1" name="Group 124">
              <a:extLst>
                <a:ext uri="{FF2B5EF4-FFF2-40B4-BE49-F238E27FC236}">
                  <a16:creationId xmlns:a16="http://schemas.microsoft.com/office/drawing/2014/main" id="{8C87B9EE-E2FF-0F49-B4E6-27861E9F2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3400" y="3810000"/>
              <a:ext cx="152400" cy="152400"/>
              <a:chOff x="1371600" y="2209800"/>
              <a:chExt cx="152400" cy="152400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AE5858BA-179D-DC43-BBBC-6B644AFD4D7D}"/>
                  </a:ext>
                </a:extLst>
              </p:cNvPr>
              <p:cNvSpPr/>
              <p:nvPr/>
            </p:nvSpPr>
            <p:spPr>
              <a:xfrm>
                <a:off x="1448329" y="2210205"/>
                <a:ext cx="75958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A1308DDE-AAA9-9348-8325-6BD183E7935E}"/>
                  </a:ext>
                </a:extLst>
              </p:cNvPr>
              <p:cNvSpPr/>
              <p:nvPr/>
            </p:nvSpPr>
            <p:spPr>
              <a:xfrm>
                <a:off x="1372373" y="2286913"/>
                <a:ext cx="75957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2" name="Group 127">
              <a:extLst>
                <a:ext uri="{FF2B5EF4-FFF2-40B4-BE49-F238E27FC236}">
                  <a16:creationId xmlns:a16="http://schemas.microsoft.com/office/drawing/2014/main" id="{AEEDDB6D-DEC5-2E47-933A-5F054D0CC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3400" y="5334000"/>
              <a:ext cx="152400" cy="152400"/>
              <a:chOff x="1371600" y="2209800"/>
              <a:chExt cx="152400" cy="152400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05C17341-8504-B440-8D4B-C8D44768E7AC}"/>
                  </a:ext>
                </a:extLst>
              </p:cNvPr>
              <p:cNvSpPr/>
              <p:nvPr/>
            </p:nvSpPr>
            <p:spPr>
              <a:xfrm>
                <a:off x="1448329" y="2209138"/>
                <a:ext cx="75958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D5AD4FE6-0767-1048-9ADF-1775C9D5B25F}"/>
                  </a:ext>
                </a:extLst>
              </p:cNvPr>
              <p:cNvSpPr/>
              <p:nvPr/>
            </p:nvSpPr>
            <p:spPr>
              <a:xfrm>
                <a:off x="1372373" y="2285845"/>
                <a:ext cx="75957" cy="76709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3" name="Group 130">
              <a:extLst>
                <a:ext uri="{FF2B5EF4-FFF2-40B4-BE49-F238E27FC236}">
                  <a16:creationId xmlns:a16="http://schemas.microsoft.com/office/drawing/2014/main" id="{C49564DB-DDB0-AA40-9A7A-F4A9F9BA6B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7600" y="4038600"/>
              <a:ext cx="152400" cy="152400"/>
              <a:chOff x="1371600" y="2209800"/>
              <a:chExt cx="152400" cy="152400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DA6A1CD8-1CED-2F44-AC9E-4BCFD7EBAB75}"/>
                  </a:ext>
                </a:extLst>
              </p:cNvPr>
              <p:cNvSpPr/>
              <p:nvPr/>
            </p:nvSpPr>
            <p:spPr>
              <a:xfrm>
                <a:off x="1448661" y="2209858"/>
                <a:ext cx="75958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E3A24161-8BC8-C24D-B928-831E893FF936}"/>
                  </a:ext>
                </a:extLst>
              </p:cNvPr>
              <p:cNvSpPr/>
              <p:nvPr/>
            </p:nvSpPr>
            <p:spPr>
              <a:xfrm>
                <a:off x="1370851" y="2286565"/>
                <a:ext cx="77810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4" name="Group 133">
              <a:extLst>
                <a:ext uri="{FF2B5EF4-FFF2-40B4-BE49-F238E27FC236}">
                  <a16:creationId xmlns:a16="http://schemas.microsoft.com/office/drawing/2014/main" id="{DF9EB1F0-AA7F-1A41-A015-ADBB3E36AC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4400" y="5486400"/>
              <a:ext cx="152400" cy="152400"/>
              <a:chOff x="1371600" y="2209800"/>
              <a:chExt cx="152400" cy="152400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7071F89D-3F97-444E-ACA0-8ED8D2900196}"/>
                  </a:ext>
                </a:extLst>
              </p:cNvPr>
              <p:cNvSpPr/>
              <p:nvPr/>
            </p:nvSpPr>
            <p:spPr>
              <a:xfrm>
                <a:off x="1448969" y="2210154"/>
                <a:ext cx="81515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8560149-CE2F-2840-8D2A-8CED04D0E62A}"/>
                  </a:ext>
                </a:extLst>
              </p:cNvPr>
              <p:cNvSpPr/>
              <p:nvPr/>
            </p:nvSpPr>
            <p:spPr>
              <a:xfrm>
                <a:off x="1371159" y="2286861"/>
                <a:ext cx="77810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5" name="Group 136">
              <a:extLst>
                <a:ext uri="{FF2B5EF4-FFF2-40B4-BE49-F238E27FC236}">
                  <a16:creationId xmlns:a16="http://schemas.microsoft.com/office/drawing/2014/main" id="{AEFB6BF6-54DA-5444-8F27-0165F04866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2400" y="5029200"/>
              <a:ext cx="152400" cy="152400"/>
              <a:chOff x="1371600" y="2209800"/>
              <a:chExt cx="152400" cy="152400"/>
            </a:xfrm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2F2B3491-2C13-D647-8BCD-0629226DD1F7}"/>
                  </a:ext>
                </a:extLst>
              </p:cNvPr>
              <p:cNvSpPr/>
              <p:nvPr/>
            </p:nvSpPr>
            <p:spPr>
              <a:xfrm>
                <a:off x="1447690" y="2208976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DB0426B-3873-E840-A63F-CCB2F1B766D5}"/>
                  </a:ext>
                </a:extLst>
              </p:cNvPr>
              <p:cNvSpPr/>
              <p:nvPr/>
            </p:nvSpPr>
            <p:spPr>
              <a:xfrm>
                <a:off x="1371733" y="2285685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6" name="Group 139">
              <a:extLst>
                <a:ext uri="{FF2B5EF4-FFF2-40B4-BE49-F238E27FC236}">
                  <a16:creationId xmlns:a16="http://schemas.microsoft.com/office/drawing/2014/main" id="{E9CAB7EF-D00C-BC4E-A224-16610C70D4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7600" y="4800600"/>
              <a:ext cx="152400" cy="152400"/>
              <a:chOff x="1371600" y="2209800"/>
              <a:chExt cx="152400" cy="152400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7AEF066B-20A2-A944-8E21-E2A0F76DBD33}"/>
                  </a:ext>
                </a:extLst>
              </p:cNvPr>
              <p:cNvSpPr/>
              <p:nvPr/>
            </p:nvSpPr>
            <p:spPr>
              <a:xfrm>
                <a:off x="1448661" y="2209324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92B6FF0A-C95A-B34F-AE4B-375221AB3427}"/>
                  </a:ext>
                </a:extLst>
              </p:cNvPr>
              <p:cNvSpPr/>
              <p:nvPr/>
            </p:nvSpPr>
            <p:spPr>
              <a:xfrm>
                <a:off x="1370851" y="2286032"/>
                <a:ext cx="77810" cy="7670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7" name="Group 142">
              <a:extLst>
                <a:ext uri="{FF2B5EF4-FFF2-40B4-BE49-F238E27FC236}">
                  <a16:creationId xmlns:a16="http://schemas.microsoft.com/office/drawing/2014/main" id="{9698F69E-755F-DC47-A9EA-9931B6D01E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1400" y="2057400"/>
              <a:ext cx="152400" cy="152400"/>
              <a:chOff x="1371600" y="2209800"/>
              <a:chExt cx="152400" cy="152400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80276A09-447D-1E44-B111-F71EEF8DC9CF}"/>
                  </a:ext>
                </a:extLst>
              </p:cNvPr>
              <p:cNvSpPr/>
              <p:nvPr/>
            </p:nvSpPr>
            <p:spPr>
              <a:xfrm>
                <a:off x="1448903" y="2209748"/>
                <a:ext cx="75957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28AF4AB6-F274-234C-BA8C-9FB339AEAD92}"/>
                  </a:ext>
                </a:extLst>
              </p:cNvPr>
              <p:cNvSpPr/>
              <p:nvPr/>
            </p:nvSpPr>
            <p:spPr>
              <a:xfrm>
                <a:off x="1371094" y="2286457"/>
                <a:ext cx="77810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8" name="Group 150">
              <a:extLst>
                <a:ext uri="{FF2B5EF4-FFF2-40B4-BE49-F238E27FC236}">
                  <a16:creationId xmlns:a16="http://schemas.microsoft.com/office/drawing/2014/main" id="{3BE0E009-F644-ED4F-BFB0-0ADB31E10B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0400" y="1828800"/>
              <a:ext cx="152400" cy="152400"/>
              <a:chOff x="1371600" y="2209800"/>
              <a:chExt cx="152400" cy="152400"/>
            </a:xfrm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7C442E99-5A72-E945-B119-B319D2913F8A}"/>
                  </a:ext>
                </a:extLst>
              </p:cNvPr>
              <p:cNvSpPr/>
              <p:nvPr/>
            </p:nvSpPr>
            <p:spPr>
              <a:xfrm>
                <a:off x="1448264" y="2210096"/>
                <a:ext cx="75957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F5BF6B33-30E3-B24E-ABE6-9B2D8ECA587B}"/>
                  </a:ext>
                </a:extLst>
              </p:cNvPr>
              <p:cNvSpPr/>
              <p:nvPr/>
            </p:nvSpPr>
            <p:spPr>
              <a:xfrm>
                <a:off x="1372306" y="2286804"/>
                <a:ext cx="75958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11F0CD8-33EE-9F42-A553-E6A3DE08F9E3}"/>
                </a:ext>
              </a:extLst>
            </p:cNvPr>
            <p:cNvSpPr/>
            <p:nvPr/>
          </p:nvSpPr>
          <p:spPr>
            <a:xfrm>
              <a:off x="3580894" y="2972231"/>
              <a:ext cx="75957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2CBDD5F-DCAC-744F-9954-11C973B9CFC8}"/>
                </a:ext>
              </a:extLst>
            </p:cNvPr>
            <p:cNvSpPr/>
            <p:nvPr/>
          </p:nvSpPr>
          <p:spPr>
            <a:xfrm>
              <a:off x="3504936" y="3047068"/>
              <a:ext cx="75958" cy="7670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481810A-3487-3E4E-A774-398F4C6C3B6A}"/>
                </a:ext>
              </a:extLst>
            </p:cNvPr>
            <p:cNvSpPr/>
            <p:nvPr/>
          </p:nvSpPr>
          <p:spPr>
            <a:xfrm>
              <a:off x="3580894" y="3123775"/>
              <a:ext cx="75957" cy="76708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CB5BB95-9A45-B54F-868E-2A8B5839067C}"/>
                </a:ext>
              </a:extLst>
            </p:cNvPr>
            <p:cNvSpPr/>
            <p:nvPr/>
          </p:nvSpPr>
          <p:spPr>
            <a:xfrm>
              <a:off x="3656851" y="3047068"/>
              <a:ext cx="77810" cy="767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584916E-EDD8-7D40-BE1C-3131896D8424}"/>
                </a:ext>
              </a:extLst>
            </p:cNvPr>
            <p:cNvSpPr/>
            <p:nvPr/>
          </p:nvSpPr>
          <p:spPr>
            <a:xfrm>
              <a:off x="3504936" y="2972231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64" name="Group 160">
              <a:extLst>
                <a:ext uri="{FF2B5EF4-FFF2-40B4-BE49-F238E27FC236}">
                  <a16:creationId xmlns:a16="http://schemas.microsoft.com/office/drawing/2014/main" id="{15262708-6629-F443-8B13-DF9F6308D1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0" y="3200400"/>
              <a:ext cx="228600" cy="228600"/>
              <a:chOff x="1371600" y="2209800"/>
              <a:chExt cx="228600" cy="228600"/>
            </a:xfrm>
          </p:grpSpPr>
          <p:grpSp>
            <p:nvGrpSpPr>
              <p:cNvPr id="127" name="Group 76">
                <a:extLst>
                  <a:ext uri="{FF2B5EF4-FFF2-40B4-BE49-F238E27FC236}">
                    <a16:creationId xmlns:a16="http://schemas.microsoft.com/office/drawing/2014/main" id="{51F3F6C4-CE1F-E743-9FD0-3179EF81B6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1600" y="2209800"/>
                <a:ext cx="152400" cy="152400"/>
                <a:chOff x="1371600" y="2209800"/>
                <a:chExt cx="152400" cy="152400"/>
              </a:xfrm>
            </p:grpSpPr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928DD6EC-E992-B04D-87A6-24B09E50EFBF}"/>
                    </a:ext>
                  </a:extLst>
                </p:cNvPr>
                <p:cNvSpPr/>
                <p:nvPr/>
              </p:nvSpPr>
              <p:spPr>
                <a:xfrm>
                  <a:off x="1448175" y="2209884"/>
                  <a:ext cx="75958" cy="7670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3F4F5B1E-E04E-844A-854A-4F6446FBCFDF}"/>
                    </a:ext>
                  </a:extLst>
                </p:cNvPr>
                <p:cNvSpPr/>
                <p:nvPr/>
              </p:nvSpPr>
              <p:spPr>
                <a:xfrm>
                  <a:off x="1372219" y="2286591"/>
                  <a:ext cx="75957" cy="74837"/>
                </a:xfrm>
                <a:prstGeom prst="ellipse">
                  <a:avLst/>
                </a:prstGeom>
                <a:solidFill>
                  <a:schemeClr val="bg1"/>
                </a:solidFill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4F041C39-4F1E-5945-B216-768E6E1E2826}"/>
                  </a:ext>
                </a:extLst>
              </p:cNvPr>
              <p:cNvSpPr/>
              <p:nvPr/>
            </p:nvSpPr>
            <p:spPr>
              <a:xfrm>
                <a:off x="1448175" y="2361428"/>
                <a:ext cx="75958" cy="76708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4ABB549-4FDF-E04B-AE7E-193AB3817939}"/>
                  </a:ext>
                </a:extLst>
              </p:cNvPr>
              <p:cNvSpPr/>
              <p:nvPr/>
            </p:nvSpPr>
            <p:spPr>
              <a:xfrm>
                <a:off x="1524133" y="2286591"/>
                <a:ext cx="75957" cy="7483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1AE173-8CCA-D844-8AED-F9AD092EF057}"/>
                </a:ext>
              </a:extLst>
            </p:cNvPr>
            <p:cNvSpPr/>
            <p:nvPr/>
          </p:nvSpPr>
          <p:spPr>
            <a:xfrm>
              <a:off x="4266363" y="3505444"/>
              <a:ext cx="77810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019DC8F-3218-124F-A3E7-DD7FB0A1C1D7}"/>
                </a:ext>
              </a:extLst>
            </p:cNvPr>
            <p:cNvSpPr/>
            <p:nvPr/>
          </p:nvSpPr>
          <p:spPr>
            <a:xfrm>
              <a:off x="4190405" y="3582152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366B921-8DF3-6742-8062-CFFA1883DDAE}"/>
                </a:ext>
              </a:extLst>
            </p:cNvPr>
            <p:cNvSpPr/>
            <p:nvPr/>
          </p:nvSpPr>
          <p:spPr>
            <a:xfrm>
              <a:off x="4266363" y="3656989"/>
              <a:ext cx="77810" cy="76707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F716A4A-9C8B-EE45-88C8-60741F06BCC5}"/>
                </a:ext>
              </a:extLst>
            </p:cNvPr>
            <p:cNvSpPr/>
            <p:nvPr/>
          </p:nvSpPr>
          <p:spPr>
            <a:xfrm>
              <a:off x="4344173" y="3582152"/>
              <a:ext cx="75957" cy="7483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1E48BE7-FCCC-564B-A9C8-164702822647}"/>
                </a:ext>
              </a:extLst>
            </p:cNvPr>
            <p:cNvSpPr/>
            <p:nvPr/>
          </p:nvSpPr>
          <p:spPr>
            <a:xfrm>
              <a:off x="4190405" y="3505444"/>
              <a:ext cx="75958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70" name="Group 76">
              <a:extLst>
                <a:ext uri="{FF2B5EF4-FFF2-40B4-BE49-F238E27FC236}">
                  <a16:creationId xmlns:a16="http://schemas.microsoft.com/office/drawing/2014/main" id="{30FE0E5E-2527-8745-A902-5BF5C30611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8200" y="3657600"/>
              <a:ext cx="152400" cy="152400"/>
              <a:chOff x="1371600" y="2209800"/>
              <a:chExt cx="152400" cy="152400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485DC2BB-E19F-3A43-A6D9-DD0CA48CD45D}"/>
                  </a:ext>
                </a:extLst>
              </p:cNvPr>
              <p:cNvSpPr/>
              <p:nvPr/>
            </p:nvSpPr>
            <p:spPr>
              <a:xfrm>
                <a:off x="1447359" y="2209190"/>
                <a:ext cx="75958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0BC5EE47-453A-904A-9464-8463C3675283}"/>
                  </a:ext>
                </a:extLst>
              </p:cNvPr>
              <p:cNvSpPr/>
              <p:nvPr/>
            </p:nvSpPr>
            <p:spPr>
              <a:xfrm>
                <a:off x="1371403" y="2285897"/>
                <a:ext cx="75957" cy="76709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1" name="Group 230">
              <a:extLst>
                <a:ext uri="{FF2B5EF4-FFF2-40B4-BE49-F238E27FC236}">
                  <a16:creationId xmlns:a16="http://schemas.microsoft.com/office/drawing/2014/main" id="{4CAF5715-ED3F-C44D-9210-56E3957F80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4400" y="3733800"/>
              <a:ext cx="152400" cy="152400"/>
              <a:chOff x="4724400" y="3733800"/>
              <a:chExt cx="152400" cy="152400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CA04A206-F783-2E41-B15A-D05EF918EA21}"/>
                  </a:ext>
                </a:extLst>
              </p:cNvPr>
              <p:cNvSpPr/>
              <p:nvPr/>
            </p:nvSpPr>
            <p:spPr>
              <a:xfrm>
                <a:off x="4723959" y="3810405"/>
                <a:ext cx="77810" cy="76707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19FBB9DC-89C7-294E-9616-E4459CE0ADC7}"/>
                  </a:ext>
                </a:extLst>
              </p:cNvPr>
              <p:cNvSpPr/>
              <p:nvPr/>
            </p:nvSpPr>
            <p:spPr>
              <a:xfrm>
                <a:off x="4801769" y="3733696"/>
                <a:ext cx="81515" cy="7670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E794224-1984-4D49-AFCE-C42365E6C98A}"/>
                </a:ext>
              </a:extLst>
            </p:cNvPr>
            <p:cNvSpPr/>
            <p:nvPr/>
          </p:nvSpPr>
          <p:spPr>
            <a:xfrm>
              <a:off x="4038490" y="4648579"/>
              <a:ext cx="75958" cy="7670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A707A10-096B-3C4A-9844-0A09549D91D3}"/>
                </a:ext>
              </a:extLst>
            </p:cNvPr>
            <p:cNvSpPr/>
            <p:nvPr/>
          </p:nvSpPr>
          <p:spPr>
            <a:xfrm>
              <a:off x="3962533" y="4725287"/>
              <a:ext cx="75957" cy="7483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14C0A59-BB63-2040-8050-87E1DFFBE818}"/>
                </a:ext>
              </a:extLst>
            </p:cNvPr>
            <p:cNvSpPr/>
            <p:nvPr/>
          </p:nvSpPr>
          <p:spPr>
            <a:xfrm>
              <a:off x="4038490" y="4800124"/>
              <a:ext cx="75958" cy="76708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1F6458E-7EA0-DE46-92D3-8BD317DBFD10}"/>
                </a:ext>
              </a:extLst>
            </p:cNvPr>
            <p:cNvSpPr/>
            <p:nvPr/>
          </p:nvSpPr>
          <p:spPr>
            <a:xfrm>
              <a:off x="4114448" y="4725287"/>
              <a:ext cx="75957" cy="7483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CF60B32-559D-8D46-B3D7-E70E9810EB4A}"/>
                </a:ext>
              </a:extLst>
            </p:cNvPr>
            <p:cNvSpPr/>
            <p:nvPr/>
          </p:nvSpPr>
          <p:spPr>
            <a:xfrm>
              <a:off x="3962533" y="4648579"/>
              <a:ext cx="75957" cy="7670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7E20A02-650C-CA4B-A0B3-2F47CAF3EF7D}"/>
                </a:ext>
              </a:extLst>
            </p:cNvPr>
            <p:cNvSpPr/>
            <p:nvPr/>
          </p:nvSpPr>
          <p:spPr>
            <a:xfrm>
              <a:off x="4420130" y="4953540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C9FFD26-10AF-D346-B50B-FA7D658D898C}"/>
                </a:ext>
              </a:extLst>
            </p:cNvPr>
            <p:cNvSpPr/>
            <p:nvPr/>
          </p:nvSpPr>
          <p:spPr>
            <a:xfrm>
              <a:off x="4344173" y="5028377"/>
              <a:ext cx="75957" cy="76708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11BFE21-25ED-6040-82FD-DF4889AB1260}"/>
                </a:ext>
              </a:extLst>
            </p:cNvPr>
            <p:cNvSpPr/>
            <p:nvPr/>
          </p:nvSpPr>
          <p:spPr>
            <a:xfrm>
              <a:off x="4420130" y="5105085"/>
              <a:ext cx="75958" cy="76707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E24B4CF-E23A-8E48-8647-5E2948796336}"/>
                </a:ext>
              </a:extLst>
            </p:cNvPr>
            <p:cNvSpPr/>
            <p:nvPr/>
          </p:nvSpPr>
          <p:spPr>
            <a:xfrm>
              <a:off x="4496088" y="5028377"/>
              <a:ext cx="75957" cy="767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3426E54-D7D4-2A40-8CD9-2A30F94ADE42}"/>
                </a:ext>
              </a:extLst>
            </p:cNvPr>
            <p:cNvSpPr/>
            <p:nvPr/>
          </p:nvSpPr>
          <p:spPr>
            <a:xfrm>
              <a:off x="3734661" y="4420327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BE86CEE-C62F-D146-8AE6-8B38B1F966A9}"/>
                </a:ext>
              </a:extLst>
            </p:cNvPr>
            <p:cNvSpPr/>
            <p:nvPr/>
          </p:nvSpPr>
          <p:spPr>
            <a:xfrm>
              <a:off x="3656851" y="4495164"/>
              <a:ext cx="77810" cy="7670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82E9EA5-A1C1-5243-9DC3-39D724B3430F}"/>
                </a:ext>
              </a:extLst>
            </p:cNvPr>
            <p:cNvSpPr/>
            <p:nvPr/>
          </p:nvSpPr>
          <p:spPr>
            <a:xfrm>
              <a:off x="3734661" y="4571871"/>
              <a:ext cx="75958" cy="76708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6ADFC43-0BD4-574C-BD56-F8BB837245A1}"/>
                </a:ext>
              </a:extLst>
            </p:cNvPr>
            <p:cNvSpPr/>
            <p:nvPr/>
          </p:nvSpPr>
          <p:spPr>
            <a:xfrm>
              <a:off x="3810619" y="4495164"/>
              <a:ext cx="75957" cy="767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3E843D3-9BC7-8E4E-BF7F-3FD979495B0D}"/>
                </a:ext>
              </a:extLst>
            </p:cNvPr>
            <p:cNvSpPr/>
            <p:nvPr/>
          </p:nvSpPr>
          <p:spPr>
            <a:xfrm>
              <a:off x="3656851" y="4420327"/>
              <a:ext cx="77810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0DC7A85-B2CC-024F-AE92-BC0431BB2A08}"/>
                </a:ext>
              </a:extLst>
            </p:cNvPr>
            <p:cNvSpPr/>
            <p:nvPr/>
          </p:nvSpPr>
          <p:spPr>
            <a:xfrm>
              <a:off x="4799917" y="5181792"/>
              <a:ext cx="77810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95EC013-001C-374E-999A-9A4242A7A0CB}"/>
                </a:ext>
              </a:extLst>
            </p:cNvPr>
            <p:cNvSpPr/>
            <p:nvPr/>
          </p:nvSpPr>
          <p:spPr>
            <a:xfrm>
              <a:off x="4723959" y="5258501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35F2230-3632-1E49-A87B-23D439F444A3}"/>
                </a:ext>
              </a:extLst>
            </p:cNvPr>
            <p:cNvSpPr/>
            <p:nvPr/>
          </p:nvSpPr>
          <p:spPr>
            <a:xfrm>
              <a:off x="4799917" y="5333338"/>
              <a:ext cx="77810" cy="76707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C2E6E7A-799F-EF49-9AB3-7604FB431DCA}"/>
                </a:ext>
              </a:extLst>
            </p:cNvPr>
            <p:cNvSpPr/>
            <p:nvPr/>
          </p:nvSpPr>
          <p:spPr>
            <a:xfrm>
              <a:off x="4877727" y="5258501"/>
              <a:ext cx="75957" cy="7483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F97264E-B4E3-B546-99D8-DDEC973C8E03}"/>
                </a:ext>
              </a:extLst>
            </p:cNvPr>
            <p:cNvSpPr/>
            <p:nvPr/>
          </p:nvSpPr>
          <p:spPr>
            <a:xfrm>
              <a:off x="4723959" y="5181792"/>
              <a:ext cx="75958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C51E66C-0210-4441-9E1C-D6E5A9C0029F}"/>
                </a:ext>
              </a:extLst>
            </p:cNvPr>
            <p:cNvSpPr/>
            <p:nvPr/>
          </p:nvSpPr>
          <p:spPr>
            <a:xfrm>
              <a:off x="4420130" y="4571871"/>
              <a:ext cx="75958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92" name="Group 210">
              <a:extLst>
                <a:ext uri="{FF2B5EF4-FFF2-40B4-BE49-F238E27FC236}">
                  <a16:creationId xmlns:a16="http://schemas.microsoft.com/office/drawing/2014/main" id="{A30A5DD7-CB2F-9142-8762-1906E514D1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9600" y="4648200"/>
              <a:ext cx="152400" cy="152400"/>
              <a:chOff x="1371600" y="2209800"/>
              <a:chExt cx="152400" cy="152400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F6145D67-8FAD-414C-90FC-35C82E5CD4A4}"/>
                  </a:ext>
                </a:extLst>
              </p:cNvPr>
              <p:cNvSpPr/>
              <p:nvPr/>
            </p:nvSpPr>
            <p:spPr>
              <a:xfrm>
                <a:off x="1448088" y="2210179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2F45013-0A8B-1040-A7E1-2738B9A08A3B}"/>
                  </a:ext>
                </a:extLst>
              </p:cNvPr>
              <p:cNvSpPr/>
              <p:nvPr/>
            </p:nvSpPr>
            <p:spPr>
              <a:xfrm>
                <a:off x="1372130" y="2286887"/>
                <a:ext cx="75958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93" name="Group 227">
              <a:extLst>
                <a:ext uri="{FF2B5EF4-FFF2-40B4-BE49-F238E27FC236}">
                  <a16:creationId xmlns:a16="http://schemas.microsoft.com/office/drawing/2014/main" id="{FB0FA38C-66DD-AF41-8B8B-17D9211203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0" y="3505200"/>
              <a:ext cx="152400" cy="152400"/>
              <a:chOff x="1371600" y="2209800"/>
              <a:chExt cx="152400" cy="152400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3ED97CD4-2F77-E845-B029-61A51B2063D7}"/>
                  </a:ext>
                </a:extLst>
              </p:cNvPr>
              <p:cNvSpPr/>
              <p:nvPr/>
            </p:nvSpPr>
            <p:spPr>
              <a:xfrm>
                <a:off x="1448307" y="2210044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416BDFCD-5498-464B-81BE-0B0A5DA2168F}"/>
                  </a:ext>
                </a:extLst>
              </p:cNvPr>
              <p:cNvSpPr/>
              <p:nvPr/>
            </p:nvSpPr>
            <p:spPr>
              <a:xfrm>
                <a:off x="1372350" y="2286752"/>
                <a:ext cx="75957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94" name="Group 231">
              <a:extLst>
                <a:ext uri="{FF2B5EF4-FFF2-40B4-BE49-F238E27FC236}">
                  <a16:creationId xmlns:a16="http://schemas.microsoft.com/office/drawing/2014/main" id="{0A0E14C5-9262-3342-B52D-CF3975CA29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6000" y="3962400"/>
              <a:ext cx="152400" cy="152400"/>
              <a:chOff x="4724400" y="3733800"/>
              <a:chExt cx="152400" cy="152400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2C6E34B-4E0B-1342-8A2A-0D441752CA2D}"/>
                  </a:ext>
                </a:extLst>
              </p:cNvPr>
              <p:cNvSpPr/>
              <p:nvPr/>
            </p:nvSpPr>
            <p:spPr>
              <a:xfrm>
                <a:off x="4725150" y="3810058"/>
                <a:ext cx="75957" cy="76707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C44F997F-3C34-4641-8C16-593A417351BF}"/>
                  </a:ext>
                </a:extLst>
              </p:cNvPr>
              <p:cNvSpPr/>
              <p:nvPr/>
            </p:nvSpPr>
            <p:spPr>
              <a:xfrm>
                <a:off x="4801107" y="3733350"/>
                <a:ext cx="75958" cy="7670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81CA4FC-56EA-5349-B68A-E8BC88BC558B}"/>
                </a:ext>
              </a:extLst>
            </p:cNvPr>
            <p:cNvSpPr/>
            <p:nvPr/>
          </p:nvSpPr>
          <p:spPr>
            <a:xfrm>
              <a:off x="6096751" y="3047068"/>
              <a:ext cx="75957" cy="7670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2F5C5072-BEE1-A145-92DF-2180CC5915A9}"/>
                </a:ext>
              </a:extLst>
            </p:cNvPr>
            <p:cNvCxnSpPr/>
            <p:nvPr/>
          </p:nvCxnSpPr>
          <p:spPr>
            <a:xfrm>
              <a:off x="6018941" y="4495164"/>
              <a:ext cx="229725" cy="18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84">
              <a:extLst>
                <a:ext uri="{FF2B5EF4-FFF2-40B4-BE49-F238E27FC236}">
                  <a16:creationId xmlns:a16="http://schemas.microsoft.com/office/drawing/2014/main" id="{8F18FAFE-04C2-4C49-A7ED-75C4B3B230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0" y="2971800"/>
              <a:ext cx="1676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dirty="0">
                  <a:cs typeface="Times New Roman" pitchFamily="18" charset="0"/>
                </a:rPr>
                <a:t>Water Table Well</a:t>
              </a:r>
            </a:p>
          </p:txBody>
        </p:sp>
        <p:sp>
          <p:nvSpPr>
            <p:cNvPr id="98" name="TextBox 85">
              <a:extLst>
                <a:ext uri="{FF2B5EF4-FFF2-40B4-BE49-F238E27FC236}">
                  <a16:creationId xmlns:a16="http://schemas.microsoft.com/office/drawing/2014/main" id="{EC674698-47CE-954E-B0B8-4E6D7C6C6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0" y="3352800"/>
              <a:ext cx="1676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cs typeface="Times New Roman" pitchFamily="18" charset="0"/>
                </a:rPr>
                <a:t>Water Quality Well: Shallow and Deep</a:t>
              </a:r>
            </a:p>
          </p:txBody>
        </p:sp>
        <p:sp>
          <p:nvSpPr>
            <p:cNvPr id="99" name="TextBox 86">
              <a:extLst>
                <a:ext uri="{FF2B5EF4-FFF2-40B4-BE49-F238E27FC236}">
                  <a16:creationId xmlns:a16="http://schemas.microsoft.com/office/drawing/2014/main" id="{3CE0705D-7EEE-2946-87CD-0D04903D5E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0" y="3886200"/>
              <a:ext cx="1676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cs typeface="Times New Roman" pitchFamily="18" charset="0"/>
                </a:rPr>
                <a:t>Redox Probe Nest: Shallow and Deep</a:t>
              </a:r>
            </a:p>
          </p:txBody>
        </p:sp>
        <p:sp>
          <p:nvSpPr>
            <p:cNvPr id="100" name="TextBox 87">
              <a:extLst>
                <a:ext uri="{FF2B5EF4-FFF2-40B4-BE49-F238E27FC236}">
                  <a16:creationId xmlns:a16="http://schemas.microsoft.com/office/drawing/2014/main" id="{5E240FE2-1B9C-9845-AB8C-6552B5989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1676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cs typeface="Times New Roman" pitchFamily="18" charset="0"/>
                </a:rPr>
                <a:t>Groundwater Flow Direction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94E06CF-C74B-9B47-83B6-91201B372E89}"/>
                </a:ext>
              </a:extLst>
            </p:cNvPr>
            <p:cNvSpPr/>
            <p:nvPr/>
          </p:nvSpPr>
          <p:spPr>
            <a:xfrm>
              <a:off x="5942983" y="2895523"/>
              <a:ext cx="381640" cy="38166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6D7024B-8495-3E49-BBF3-5C25DE875BC6}"/>
                </a:ext>
              </a:extLst>
            </p:cNvPr>
            <p:cNvSpPr/>
            <p:nvPr/>
          </p:nvSpPr>
          <p:spPr>
            <a:xfrm>
              <a:off x="5942983" y="3428737"/>
              <a:ext cx="381640" cy="38166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65EF69E-B167-0A4C-AD4C-69466AEB00EA}"/>
                </a:ext>
              </a:extLst>
            </p:cNvPr>
            <p:cNvSpPr/>
            <p:nvPr/>
          </p:nvSpPr>
          <p:spPr>
            <a:xfrm>
              <a:off x="5942983" y="3887113"/>
              <a:ext cx="381640" cy="37979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D715E97-5912-2C48-B9CD-766FAE8F3949}"/>
                </a:ext>
              </a:extLst>
            </p:cNvPr>
            <p:cNvSpPr/>
            <p:nvPr/>
          </p:nvSpPr>
          <p:spPr>
            <a:xfrm>
              <a:off x="5942983" y="4343618"/>
              <a:ext cx="381640" cy="38166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DA5EC0C-51FD-2D45-9B89-A200BB6410CD}"/>
                </a:ext>
              </a:extLst>
            </p:cNvPr>
            <p:cNvCxnSpPr/>
            <p:nvPr/>
          </p:nvCxnSpPr>
          <p:spPr>
            <a:xfrm>
              <a:off x="3353021" y="1219174"/>
              <a:ext cx="609512" cy="2282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110786C3-2499-374F-93E0-6BD573E50BEB}"/>
                </a:ext>
              </a:extLst>
            </p:cNvPr>
            <p:cNvCxnSpPr/>
            <p:nvPr/>
          </p:nvCxnSpPr>
          <p:spPr>
            <a:xfrm>
              <a:off x="3656851" y="5258501"/>
              <a:ext cx="609512" cy="2282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760DB242-6944-7244-83F5-AAEB6DC67112}"/>
                </a:ext>
              </a:extLst>
            </p:cNvPr>
            <p:cNvCxnSpPr/>
            <p:nvPr/>
          </p:nvCxnSpPr>
          <p:spPr>
            <a:xfrm>
              <a:off x="3810619" y="3961950"/>
              <a:ext cx="533554" cy="2282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461A8977-665B-7B45-90F3-34E60C02DC06}"/>
                </a:ext>
              </a:extLst>
            </p:cNvPr>
            <p:cNvCxnSpPr/>
            <p:nvPr/>
          </p:nvCxnSpPr>
          <p:spPr>
            <a:xfrm>
              <a:off x="3504936" y="2439017"/>
              <a:ext cx="609512" cy="2282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251">
              <a:extLst>
                <a:ext uri="{FF2B5EF4-FFF2-40B4-BE49-F238E27FC236}">
                  <a16:creationId xmlns:a16="http://schemas.microsoft.com/office/drawing/2014/main" id="{6D85C6A0-D1EC-4E4A-A7A6-C799D03058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6400" y="381000"/>
              <a:ext cx="3810000" cy="2612450"/>
              <a:chOff x="1676400" y="457200"/>
              <a:chExt cx="3810000" cy="2612450"/>
            </a:xfrm>
          </p:grpSpPr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F49D62DF-08D8-A84E-A9BD-AD2942C4CD5F}"/>
                  </a:ext>
                </a:extLst>
              </p:cNvPr>
              <p:cNvCxnSpPr/>
              <p:nvPr/>
            </p:nvCxnSpPr>
            <p:spPr>
              <a:xfrm rot="16200000" flipH="1">
                <a:off x="4306739" y="1409868"/>
                <a:ext cx="456506" cy="7410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98">
                <a:extLst>
                  <a:ext uri="{FF2B5EF4-FFF2-40B4-BE49-F238E27FC236}">
                    <a16:creationId xmlns:a16="http://schemas.microsoft.com/office/drawing/2014/main" id="{84E74181-DADF-5643-8E32-5D711AFF28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14800" y="533400"/>
                <a:ext cx="13716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cs typeface="Times New Roman" pitchFamily="18" charset="0"/>
                  </a:rPr>
                  <a:t>Zone 1 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cs typeface="Times New Roman" pitchFamily="18" charset="0"/>
                  </a:rPr>
                  <a:t>Existing Hardwood Buffer</a:t>
                </a:r>
              </a:p>
            </p:txBody>
          </p:sp>
          <p:sp>
            <p:nvSpPr>
              <p:cNvPr id="112" name="TextBox 99">
                <a:extLst>
                  <a:ext uri="{FF2B5EF4-FFF2-40B4-BE49-F238E27FC236}">
                    <a16:creationId xmlns:a16="http://schemas.microsoft.com/office/drawing/2014/main" id="{24AB65BF-E634-9449-A88D-99F6CFC14A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1800" y="457200"/>
                <a:ext cx="12954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cs typeface="Times New Roman" pitchFamily="18" charset="0"/>
                  </a:rPr>
                  <a:t>Zone 2-Pine Conservation Buffer)</a:t>
                </a:r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98983A00-24E2-4945-9855-E80C1B353FC8}"/>
                  </a:ext>
                </a:extLst>
              </p:cNvPr>
              <p:cNvCxnSpPr/>
              <p:nvPr/>
            </p:nvCxnSpPr>
            <p:spPr>
              <a:xfrm rot="5400000">
                <a:off x="3468619" y="1181249"/>
                <a:ext cx="228253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01">
                <a:extLst>
                  <a:ext uri="{FF2B5EF4-FFF2-40B4-BE49-F238E27FC236}">
                    <a16:creationId xmlns:a16="http://schemas.microsoft.com/office/drawing/2014/main" id="{7E990DE7-6D89-9B4A-B8FE-D0C18A642E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400" y="685800"/>
                <a:ext cx="12954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cs typeface="Times New Roman" pitchFamily="18" charset="0"/>
                  </a:rPr>
                  <a:t>Zone 3 (Grassed)</a:t>
                </a:r>
              </a:p>
            </p:txBody>
          </p: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AA5BB0B4-B39A-4243-B47B-71E24D105CE8}"/>
                  </a:ext>
                </a:extLst>
              </p:cNvPr>
              <p:cNvCxnSpPr/>
              <p:nvPr/>
            </p:nvCxnSpPr>
            <p:spPr>
              <a:xfrm rot="16200000" flipH="1">
                <a:off x="2705341" y="1028583"/>
                <a:ext cx="228253" cy="15191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03">
                <a:extLst>
                  <a:ext uri="{FF2B5EF4-FFF2-40B4-BE49-F238E27FC236}">
                    <a16:creationId xmlns:a16="http://schemas.microsoft.com/office/drawing/2014/main" id="{AD8D882C-3C41-AC4B-9685-48AC5F0F55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2600" y="2743199"/>
                <a:ext cx="898192" cy="326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cs typeface="Times New Roman" pitchFamily="18" charset="0"/>
                  </a:rPr>
                  <a:t>Cropland</a:t>
                </a:r>
                <a:endParaRPr lang="en-US" altLang="en-US" sz="2400">
                  <a:cs typeface="Times New Roman" pitchFamily="18" charset="0"/>
                </a:endParaRPr>
              </a:p>
            </p:txBody>
          </p:sp>
        </p:grpSp>
      </p:grpSp>
      <p:sp>
        <p:nvSpPr>
          <p:cNvPr id="188" name="TextBox 176">
            <a:extLst>
              <a:ext uri="{FF2B5EF4-FFF2-40B4-BE49-F238E27FC236}">
                <a16:creationId xmlns:a16="http://schemas.microsoft.com/office/drawing/2014/main" id="{871C5AAD-6959-E347-9BA6-9CD6F6E0B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686" y="1114831"/>
            <a:ext cx="41656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Montserrat" pitchFamily="2" charset="77"/>
              </a:rPr>
              <a:t>NO</a:t>
            </a:r>
            <a:r>
              <a:rPr lang="en-US" altLang="en-US" sz="2400" b="1" baseline="-25000" dirty="0">
                <a:latin typeface="Montserrat" pitchFamily="2" charset="77"/>
              </a:rPr>
              <a:t>3 </a:t>
            </a:r>
            <a:r>
              <a:rPr lang="en-US" altLang="en-US" sz="2400" b="1" dirty="0">
                <a:latin typeface="Montserrat" pitchFamily="2" charset="77"/>
              </a:rPr>
              <a:t>-N Source – </a:t>
            </a:r>
            <a:r>
              <a:rPr lang="en-US" altLang="en-US" sz="2400" dirty="0">
                <a:latin typeface="Montserrat" pitchFamily="2" charset="77"/>
              </a:rPr>
              <a:t>Cropland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b="1" dirty="0">
              <a:latin typeface="Montserrat" pitchFamily="2" charset="7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Montserrat" pitchFamily="2" charset="77"/>
              </a:rPr>
              <a:t>3 Blocks (390 </a:t>
            </a:r>
            <a:r>
              <a:rPr lang="en-US" altLang="en-US" sz="2400" b="1" dirty="0" err="1">
                <a:latin typeface="Montserrat" pitchFamily="2" charset="77"/>
              </a:rPr>
              <a:t>ft</a:t>
            </a:r>
            <a:r>
              <a:rPr lang="en-US" altLang="en-US" sz="2400" b="1" dirty="0">
                <a:latin typeface="Montserrat" pitchFamily="2" charset="77"/>
              </a:rPr>
              <a:t> width)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Montserrat" pitchFamily="2" charset="77"/>
              </a:rPr>
              <a:t> </a:t>
            </a:r>
            <a:endParaRPr lang="en-US" altLang="en-US" sz="2000" dirty="0">
              <a:latin typeface="Montserrat" pitchFamily="2" charset="7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>
              <a:latin typeface="Montserrat" pitchFamily="2" charset="7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>
              <a:latin typeface="Montserrat" pitchFamily="2" charset="7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Montserrat" pitchFamily="2" charset="77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Montserrat" pitchFamily="2" charset="77"/>
            </a:endParaRPr>
          </a:p>
        </p:txBody>
      </p:sp>
      <p:pic>
        <p:nvPicPr>
          <p:cNvPr id="189" name="Picture 177">
            <a:extLst>
              <a:ext uri="{FF2B5EF4-FFF2-40B4-BE49-F238E27FC236}">
                <a16:creationId xmlns:a16="http://schemas.microsoft.com/office/drawing/2014/main" id="{32ED9F5A-F073-8F47-8A03-4BA1CA7DD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70" y="2252691"/>
            <a:ext cx="3067655" cy="26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" name="Picture 179">
            <a:extLst>
              <a:ext uri="{FF2B5EF4-FFF2-40B4-BE49-F238E27FC236}">
                <a16:creationId xmlns:a16="http://schemas.microsoft.com/office/drawing/2014/main" id="{2B115CF8-D4C5-934A-83E5-0D2AE833E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12" y="3698999"/>
            <a:ext cx="3471676" cy="135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" name="TextBox 180">
            <a:extLst>
              <a:ext uri="{FF2B5EF4-FFF2-40B4-BE49-F238E27FC236}">
                <a16:creationId xmlns:a16="http://schemas.microsoft.com/office/drawing/2014/main" id="{2986B357-D1D9-444C-A6B3-CC581EFEC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4763" y="5219949"/>
            <a:ext cx="2069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latin typeface="Montserrat" pitchFamily="2" charset="77"/>
                <a:cs typeface="Times New Roman" pitchFamily="18" charset="0"/>
              </a:rPr>
              <a:t>Zone 1 Existing      Hardwood Buffer</a:t>
            </a:r>
          </a:p>
        </p:txBody>
      </p:sp>
      <p:cxnSp>
        <p:nvCxnSpPr>
          <p:cNvPr id="192" name="Straight Arrow Connector 182">
            <a:extLst>
              <a:ext uri="{FF2B5EF4-FFF2-40B4-BE49-F238E27FC236}">
                <a16:creationId xmlns:a16="http://schemas.microsoft.com/office/drawing/2014/main" id="{FA852757-65A0-4442-AA5F-ECF7C04C047D}"/>
              </a:ext>
            </a:extLst>
          </p:cNvPr>
          <p:cNvCxnSpPr>
            <a:cxnSpLocks noChangeShapeType="1"/>
            <a:stCxn id="191" idx="0"/>
          </p:cNvCxnSpPr>
          <p:nvPr/>
        </p:nvCxnSpPr>
        <p:spPr bwMode="auto">
          <a:xfrm flipV="1">
            <a:off x="10409387" y="4903136"/>
            <a:ext cx="0" cy="316813"/>
          </a:xfrm>
          <a:prstGeom prst="straightConnector1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E5C7C378-5177-4D48-9083-F5E59A833093}"/>
              </a:ext>
            </a:extLst>
          </p:cNvPr>
          <p:cNvSpPr/>
          <p:nvPr/>
        </p:nvSpPr>
        <p:spPr>
          <a:xfrm>
            <a:off x="318480" y="5132729"/>
            <a:ext cx="3098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600" b="1" kern="0" dirty="0">
                <a:latin typeface="Montserrat" pitchFamily="2" charset="77"/>
              </a:rPr>
              <a:t>– “A misunderstood paper”</a:t>
            </a:r>
            <a:br>
              <a:rPr lang="en-US" altLang="en-US" sz="1600" b="1" kern="0" dirty="0">
                <a:latin typeface="Montserrat" pitchFamily="2" charset="77"/>
              </a:rPr>
            </a:br>
            <a:endParaRPr lang="en-US" altLang="en-US" sz="1600" b="1" kern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5406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Site 2 – Elevation Cross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" name="Picture 4">
            <a:extLst>
              <a:ext uri="{FF2B5EF4-FFF2-40B4-BE49-F238E27FC236}">
                <a16:creationId xmlns:a16="http://schemas.microsoft.com/office/drawing/2014/main" id="{48787CBC-909E-0947-9169-5C2EA5C0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08" y="1139870"/>
            <a:ext cx="558800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95" name="Text Box 5">
            <a:extLst>
              <a:ext uri="{FF2B5EF4-FFF2-40B4-BE49-F238E27FC236}">
                <a16:creationId xmlns:a16="http://schemas.microsoft.com/office/drawing/2014/main" id="{0BA76FA1-1B66-1447-9138-32EA9BB9B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262" y="1445532"/>
            <a:ext cx="32766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Montserrat" pitchFamily="2" charset="77"/>
              </a:rPr>
              <a:t>Floodplain</a:t>
            </a:r>
          </a:p>
        </p:txBody>
      </p:sp>
      <p:sp>
        <p:nvSpPr>
          <p:cNvPr id="196" name="Line 6">
            <a:extLst>
              <a:ext uri="{FF2B5EF4-FFF2-40B4-BE49-F238E27FC236}">
                <a16:creationId xmlns:a16="http://schemas.microsoft.com/office/drawing/2014/main" id="{AE853031-2B56-3A42-9646-89BB8B00DB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48971" y="1794851"/>
            <a:ext cx="642937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97" name="Straight Arrow Connector 8">
            <a:extLst>
              <a:ext uri="{FF2B5EF4-FFF2-40B4-BE49-F238E27FC236}">
                <a16:creationId xmlns:a16="http://schemas.microsoft.com/office/drawing/2014/main" id="{FA068706-3E37-3B4F-AB8A-14FFA62E54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10721" y="1534501"/>
            <a:ext cx="852487" cy="0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8" name="Straight Arrow Connector 10">
            <a:extLst>
              <a:ext uri="{FF2B5EF4-FFF2-40B4-BE49-F238E27FC236}">
                <a16:creationId xmlns:a16="http://schemas.microsoft.com/office/drawing/2014/main" id="{47167A7B-C901-BA44-BB8B-96534297E11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512008" y="1534501"/>
            <a:ext cx="830263" cy="4762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9" name="TextBox 9">
            <a:extLst>
              <a:ext uri="{FF2B5EF4-FFF2-40B4-BE49-F238E27FC236}">
                <a16:creationId xmlns:a16="http://schemas.microsoft.com/office/drawing/2014/main" id="{45434ADA-AC31-444F-9605-889631552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323" y="4738367"/>
            <a:ext cx="20072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Limited Nitrate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     removal</a:t>
            </a:r>
          </a:p>
        </p:txBody>
      </p:sp>
      <p:cxnSp>
        <p:nvCxnSpPr>
          <p:cNvPr id="200" name="Straight Arrow Connector 10">
            <a:extLst>
              <a:ext uri="{FF2B5EF4-FFF2-40B4-BE49-F238E27FC236}">
                <a16:creationId xmlns:a16="http://schemas.microsoft.com/office/drawing/2014/main" id="{FD777CBE-9F7E-484A-94C9-2645BD9207C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48833" y="5072740"/>
            <a:ext cx="5715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1" name="Straight Arrow Connector 11">
            <a:extLst>
              <a:ext uri="{FF2B5EF4-FFF2-40B4-BE49-F238E27FC236}">
                <a16:creationId xmlns:a16="http://schemas.microsoft.com/office/drawing/2014/main" id="{FA765A1B-046A-7740-BC96-7903B783DF8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584601" y="5072740"/>
            <a:ext cx="581025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2" name="Straight Connector 12">
            <a:extLst>
              <a:ext uri="{FF2B5EF4-FFF2-40B4-BE49-F238E27FC236}">
                <a16:creationId xmlns:a16="http://schemas.microsoft.com/office/drawing/2014/main" id="{FA8B7D71-110B-2B41-A306-B466674FDE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63208" y="4201501"/>
            <a:ext cx="0" cy="132205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3" name="TextBox 13">
            <a:extLst>
              <a:ext uri="{FF2B5EF4-FFF2-40B4-BE49-F238E27FC236}">
                <a16:creationId xmlns:a16="http://schemas.microsoft.com/office/drawing/2014/main" id="{421297A3-7972-344E-9924-58AB20118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221" y="4749684"/>
            <a:ext cx="20537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20-80% removal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Montserrat" pitchFamily="2" charset="77"/>
              </a:rPr>
              <a:t>in floodplain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4E946289-651B-3047-B1A6-5B37158560AD}"/>
              </a:ext>
            </a:extLst>
          </p:cNvPr>
          <p:cNvSpPr txBox="1"/>
          <p:nvPr/>
        </p:nvSpPr>
        <p:spPr>
          <a:xfrm>
            <a:off x="2875113" y="4117425"/>
            <a:ext cx="5181227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lain" startAt="460"/>
            </a:pPr>
            <a:r>
              <a:rPr lang="en-US" sz="1600" dirty="0">
                <a:latin typeface="Montserrat" pitchFamily="2" charset="77"/>
              </a:rPr>
              <a:t>    390     328    263     197    131      65       0       -65</a:t>
            </a:r>
          </a:p>
          <a:p>
            <a:r>
              <a:rPr lang="en-US" dirty="0">
                <a:latin typeface="Montserrat" pitchFamily="2" charset="77"/>
              </a:rPr>
              <a:t>                      </a:t>
            </a:r>
            <a:r>
              <a:rPr lang="en-US" b="1" dirty="0">
                <a:latin typeface="Montserrat" pitchFamily="2" charset="77"/>
              </a:rPr>
              <a:t>Distance from stream (</a:t>
            </a:r>
            <a:r>
              <a:rPr lang="en-US" b="1" dirty="0" err="1">
                <a:latin typeface="Montserrat" pitchFamily="2" charset="77"/>
              </a:rPr>
              <a:t>ft</a:t>
            </a:r>
            <a:r>
              <a:rPr lang="en-US" b="1" dirty="0">
                <a:latin typeface="Montserrat" pitchFamily="2" charset="77"/>
              </a:rPr>
              <a:t>)</a:t>
            </a:r>
          </a:p>
        </p:txBody>
      </p:sp>
      <p:sp>
        <p:nvSpPr>
          <p:cNvPr id="205" name="Text Box 5">
            <a:extLst>
              <a:ext uri="{FF2B5EF4-FFF2-40B4-BE49-F238E27FC236}">
                <a16:creationId xmlns:a16="http://schemas.microsoft.com/office/drawing/2014/main" id="{BDA1E88E-0A42-5648-A440-1EA39FFB3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542" y="2155826"/>
            <a:ext cx="2151436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Montserrat" pitchFamily="2" charset="77"/>
              </a:rPr>
              <a:t>Approx. 4 </a:t>
            </a:r>
            <a:r>
              <a:rPr lang="en-US" altLang="en-US" sz="1800" b="1" dirty="0" err="1">
                <a:latin typeface="Montserrat" pitchFamily="2" charset="77"/>
              </a:rPr>
              <a:t>ft</a:t>
            </a:r>
            <a:r>
              <a:rPr lang="en-US" altLang="en-US" sz="1800" b="1" dirty="0">
                <a:latin typeface="Montserrat" pitchFamily="2" charset="77"/>
              </a:rPr>
              <a:t> elevation drop</a:t>
            </a:r>
          </a:p>
        </p:txBody>
      </p:sp>
      <p:cxnSp>
        <p:nvCxnSpPr>
          <p:cNvPr id="206" name="Straight Arrow Connector 8">
            <a:extLst>
              <a:ext uri="{FF2B5EF4-FFF2-40B4-BE49-F238E27FC236}">
                <a16:creationId xmlns:a16="http://schemas.microsoft.com/office/drawing/2014/main" id="{BCAC7B5E-31AF-E44A-BDCE-6A05B20B811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224887" y="1562546"/>
            <a:ext cx="0" cy="623888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7" name="Straight Arrow Connector 8">
            <a:extLst>
              <a:ext uri="{FF2B5EF4-FFF2-40B4-BE49-F238E27FC236}">
                <a16:creationId xmlns:a16="http://schemas.microsoft.com/office/drawing/2014/main" id="{96453EEB-ED25-2746-8327-FD439B5A02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24887" y="2744327"/>
            <a:ext cx="11484" cy="585133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" name="TextBox 6">
            <a:extLst>
              <a:ext uri="{FF2B5EF4-FFF2-40B4-BE49-F238E27FC236}">
                <a16:creationId xmlns:a16="http://schemas.microsoft.com/office/drawing/2014/main" id="{B3450344-284A-6149-9DCC-C11335A38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8075" y="1286466"/>
            <a:ext cx="160337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Montserrat" pitchFamily="2" charset="77"/>
              </a:rPr>
              <a:t>New pines</a:t>
            </a:r>
          </a:p>
        </p:txBody>
      </p:sp>
      <p:sp>
        <p:nvSpPr>
          <p:cNvPr id="209" name="TextBox 14">
            <a:extLst>
              <a:ext uri="{FF2B5EF4-FFF2-40B4-BE49-F238E27FC236}">
                <a16:creationId xmlns:a16="http://schemas.microsoft.com/office/drawing/2014/main" id="{6F613335-81DD-1A4B-A8B6-B0E7F0F35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71" y="5515688"/>
            <a:ext cx="93196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lvl="1" indent="0" algn="ctr">
              <a:buClr>
                <a:srgbClr val="FF0000"/>
              </a:buClr>
              <a:buNone/>
            </a:pPr>
            <a:r>
              <a:rPr lang="en-US" altLang="en-US" sz="1800" b="1" dirty="0">
                <a:latin typeface="Montserrat" pitchFamily="2" charset="77"/>
              </a:rPr>
              <a:t>Treatment DID OCCUR </a:t>
            </a:r>
            <a:r>
              <a:rPr lang="en-US" altLang="en-US" sz="1800" dirty="0">
                <a:latin typeface="Montserrat" pitchFamily="2" charset="77"/>
              </a:rPr>
              <a:t>in the existing hardwood forest within the </a:t>
            </a:r>
            <a:r>
              <a:rPr lang="en-US" altLang="en-US" sz="1800" b="1" dirty="0">
                <a:latin typeface="Montserrat" pitchFamily="2" charset="77"/>
              </a:rPr>
              <a:t>floodplain</a:t>
            </a:r>
            <a:r>
              <a:rPr lang="en-US" altLang="en-US" sz="1800" dirty="0">
                <a:latin typeface="Montserrat" pitchFamily="2" charset="77"/>
              </a:rPr>
              <a:t>       within the last 65-75 feet to the stream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43865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Conclusions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569033D-5E0C-BC4B-B2E4-F88EFDB2C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56" y="1353611"/>
            <a:ext cx="9250017" cy="4495800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defRPr/>
            </a:pPr>
            <a:r>
              <a:rPr lang="en-US" altLang="en-US" sz="2600" dirty="0">
                <a:latin typeface="Montserrat" pitchFamily="2" charset="77"/>
              </a:rPr>
              <a:t>Riparian Buffers can: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en-US" altLang="en-US" sz="1400" dirty="0">
              <a:latin typeface="Montserrat" pitchFamily="2" charset="77"/>
            </a:endParaRP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en-US" sz="2200" b="1" dirty="0">
                <a:latin typeface="Montserrat" pitchFamily="2" charset="77"/>
              </a:rPr>
              <a:t>Protect stream structure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  <a:defRPr/>
            </a:pPr>
            <a:endParaRPr lang="en-US" altLang="en-US" sz="400" b="1" dirty="0">
              <a:latin typeface="Montserrat" pitchFamily="2" charset="77"/>
            </a:endParaRP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en-US" sz="2200" b="1" dirty="0">
                <a:latin typeface="Montserrat" pitchFamily="2" charset="77"/>
              </a:rPr>
              <a:t>Enhance the aquatic environment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  <a:defRPr/>
            </a:pPr>
            <a:endParaRPr lang="en-US" altLang="en-US" sz="400" b="1" dirty="0">
              <a:latin typeface="Montserrat" pitchFamily="2" charset="77"/>
            </a:endParaRP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en-US" sz="2200" b="1" dirty="0">
                <a:latin typeface="Montserrat" pitchFamily="2" charset="77"/>
              </a:rPr>
              <a:t>Reduce sediment and phosphorus form surface runoff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  <a:defRPr/>
            </a:pPr>
            <a:endParaRPr lang="en-US" altLang="en-US" sz="400" b="1" dirty="0">
              <a:latin typeface="Montserrat" pitchFamily="2" charset="77"/>
            </a:endParaRP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en-US" sz="2200" b="1" dirty="0">
                <a:latin typeface="Montserrat" pitchFamily="2" charset="77"/>
              </a:rPr>
              <a:t>Reduce nitrate-nitrogen from groundwater before it discharges to the stream</a:t>
            </a:r>
          </a:p>
          <a:p>
            <a:pPr>
              <a:buClr>
                <a:schemeClr val="tx1"/>
              </a:buClr>
              <a:defRPr/>
            </a:pPr>
            <a:endParaRPr lang="en-US" altLang="en-US" sz="1400" dirty="0">
              <a:latin typeface="Montserrat" pitchFamily="2" charset="77"/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en-US" sz="2600" dirty="0">
                <a:latin typeface="Montserrat" pitchFamily="2" charset="77"/>
              </a:rPr>
              <a:t>Often, riparian buffers will provide most of these important functions at all sites</a:t>
            </a:r>
          </a:p>
          <a:p>
            <a:pPr>
              <a:buClr>
                <a:schemeClr val="tx1"/>
              </a:buClr>
              <a:defRPr/>
            </a:pPr>
            <a:endParaRPr lang="en-US" altLang="en-US" sz="1400" dirty="0">
              <a:latin typeface="Montserrat" pitchFamily="2" charset="77"/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en-US" sz="2600" dirty="0">
                <a:latin typeface="Montserrat" pitchFamily="2" charset="77"/>
              </a:rPr>
              <a:t>Research strongly supports the fact that buffers are a critical component of successful water quality protection strategy in NC watersheds</a:t>
            </a:r>
          </a:p>
        </p:txBody>
      </p:sp>
    </p:spTree>
    <p:extLst>
      <p:ext uri="{BB962C8B-B14F-4D97-AF65-F5344CB8AC3E}">
        <p14:creationId xmlns:p14="http://schemas.microsoft.com/office/powerpoint/2010/main" val="4075201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Conclusions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569033D-5E0C-BC4B-B2E4-F88EFDB2C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56" y="1353611"/>
            <a:ext cx="10957830" cy="4495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defRPr/>
            </a:pPr>
            <a:r>
              <a:rPr lang="en-US" altLang="en-US" sz="2400" dirty="0">
                <a:latin typeface="Montserrat" pitchFamily="2" charset="77"/>
              </a:rPr>
              <a:t>Overall, research indicates most buffer functions approach a maximum at or above 100 feet and start to diminish at different rates as buffers widths get more narrow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en-US" altLang="en-US" sz="500" dirty="0">
              <a:latin typeface="Montserrat" pitchFamily="2" charset="77"/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en-US" sz="2400" dirty="0">
                <a:latin typeface="Montserrat" pitchFamily="2" charset="77"/>
              </a:rPr>
              <a:t>Buffers less than the 50 ft width requirement could significantly reduce the effectiveness in N removal (less treatment area) and sediment removal (particularly on lands with higher slopes).</a:t>
            </a:r>
          </a:p>
        </p:txBody>
      </p:sp>
      <p:pic>
        <p:nvPicPr>
          <p:cNvPr id="7" name="Picture 3" descr="Generic_stream4.JPG">
            <a:extLst>
              <a:ext uri="{FF2B5EF4-FFF2-40B4-BE49-F238E27FC236}">
                <a16:creationId xmlns:a16="http://schemas.microsoft.com/office/drawing/2014/main" id="{599FAF4B-587D-9F4C-B34E-632B47255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31" y="3789430"/>
            <a:ext cx="3430089" cy="25991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089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Thank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569033D-5E0C-BC4B-B2E4-F88EFDB2C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024" y="5601699"/>
            <a:ext cx="4653949" cy="463612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altLang="en-US" sz="2400" b="1" dirty="0" err="1">
                <a:latin typeface="Montserrat" pitchFamily="2" charset="77"/>
              </a:rPr>
              <a:t>mike_burchell@ncsu.edu</a:t>
            </a:r>
            <a:endParaRPr lang="en-US" altLang="en-US" sz="2400" b="1" dirty="0">
              <a:latin typeface="Montserrat" pitchFamily="2" charset="77"/>
            </a:endParaRPr>
          </a:p>
        </p:txBody>
      </p:sp>
      <p:pic>
        <p:nvPicPr>
          <p:cNvPr id="10" name="Picture 2" descr="C:\Users\bae\Downloads\20150624_145305.jpg">
            <a:extLst>
              <a:ext uri="{FF2B5EF4-FFF2-40B4-BE49-F238E27FC236}">
                <a16:creationId xmlns:a16="http://schemas.microsoft.com/office/drawing/2014/main" id="{139CAFBE-3392-2D42-95D1-E4638437A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3885" y="1394149"/>
            <a:ext cx="6804229" cy="382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3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Riparian Buffers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01F49-A8DE-444E-A9F5-4D093135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56" y="1435803"/>
            <a:ext cx="8903950" cy="435133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Montserrat" pitchFamily="2" charset="77"/>
              </a:rPr>
              <a:t>Vegetated streamside corridors (either protected or restored) meant to protect stream ecological functions and downstream water quality</a:t>
            </a:r>
          </a:p>
        </p:txBody>
      </p:sp>
      <p:pic>
        <p:nvPicPr>
          <p:cNvPr id="1030" name="Picture 6" descr="brinton1">
            <a:extLst>
              <a:ext uri="{FF2B5EF4-FFF2-40B4-BE49-F238E27FC236}">
                <a16:creationId xmlns:a16="http://schemas.microsoft.com/office/drawing/2014/main" id="{001959B6-4D38-E44D-958E-36A5ADCB1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1"/>
          <a:stretch/>
        </p:blipFill>
        <p:spPr bwMode="auto">
          <a:xfrm>
            <a:off x="3047999" y="2637337"/>
            <a:ext cx="5336551" cy="305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A9C760-A8BD-EE44-B7F2-3837D9FA50F2}"/>
              </a:ext>
            </a:extLst>
          </p:cNvPr>
          <p:cNvSpPr/>
          <p:nvPr/>
        </p:nvSpPr>
        <p:spPr>
          <a:xfrm>
            <a:off x="6486406" y="5696249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latin typeface="Montserrat" pitchFamily="2" charset="77"/>
              </a:rPr>
              <a:t>Example mid-western buffer</a:t>
            </a:r>
            <a:r>
              <a:rPr lang="en-US" altLang="en-US" dirty="0">
                <a:solidFill>
                  <a:srgbClr val="000000"/>
                </a:solidFill>
                <a:latin typeface="Montserrat" pitchFamily="2" charset="77"/>
              </a:rPr>
              <a:t> </a:t>
            </a:r>
            <a:endParaRPr kumimoji="0" lang="en-US" altLang="en-US" sz="120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3765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25366F-C585-C348-A628-80B65729A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2967" r="3102" b="26710"/>
          <a:stretch/>
        </p:blipFill>
        <p:spPr bwMode="auto">
          <a:xfrm>
            <a:off x="524256" y="3072367"/>
            <a:ext cx="6141308" cy="317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Riparian Buffers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01F49-A8DE-444E-A9F5-4D093135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56" y="1304786"/>
            <a:ext cx="11086899" cy="15838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200" dirty="0">
                <a:latin typeface="Montserrat" pitchFamily="2" charset="77"/>
              </a:rPr>
              <a:t>25 years ago, buffer experts (national and NC State) plus state officials joined to determine realistic buffer width to minimize land to put into buffers </a:t>
            </a:r>
          </a:p>
          <a:p>
            <a:pPr marL="0" indent="0">
              <a:buNone/>
            </a:pPr>
            <a:endParaRPr lang="en-US" sz="100" dirty="0">
              <a:latin typeface="Montserrat" pitchFamily="2" charset="77"/>
            </a:endParaRPr>
          </a:p>
          <a:p>
            <a:r>
              <a:rPr lang="en-US" sz="2200" dirty="0">
                <a:latin typeface="Montserrat" pitchFamily="2" charset="77"/>
              </a:rPr>
              <a:t>Result = minimum 50 feet, two zone buffer (grass + trees)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BD6A34-3D91-6648-8273-FD153D84F145}"/>
              </a:ext>
            </a:extLst>
          </p:cNvPr>
          <p:cNvSpPr txBox="1"/>
          <p:nvPr/>
        </p:nvSpPr>
        <p:spPr>
          <a:xfrm>
            <a:off x="5520340" y="5666629"/>
            <a:ext cx="3343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Montserrat" pitchFamily="2" charset="77"/>
              </a:rPr>
              <a:t>NRCS ideal buffer design to achieve multiple functions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FD46C-2B80-7245-9E2A-A6A36DE390CE}"/>
              </a:ext>
            </a:extLst>
          </p:cNvPr>
          <p:cNvSpPr txBox="1"/>
          <p:nvPr/>
        </p:nvSpPr>
        <p:spPr>
          <a:xfrm>
            <a:off x="3131532" y="2711578"/>
            <a:ext cx="1131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itchFamily="2" charset="77"/>
              </a:rPr>
              <a:t>Floodplain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2136E6-12C2-0946-96AF-F6F917D56B9D}"/>
              </a:ext>
            </a:extLst>
          </p:cNvPr>
          <p:cNvCxnSpPr>
            <a:cxnSpLocks/>
          </p:cNvCxnSpPr>
          <p:nvPr/>
        </p:nvCxnSpPr>
        <p:spPr>
          <a:xfrm>
            <a:off x="2618725" y="3022631"/>
            <a:ext cx="222512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910349" y="4089862"/>
            <a:ext cx="45719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7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Riparian Buffers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01F49-A8DE-444E-A9F5-4D093135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57" y="1389818"/>
            <a:ext cx="6205322" cy="55721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dirty="0">
                <a:latin typeface="Montserrat" pitchFamily="2" charset="77"/>
              </a:rPr>
              <a:t>Research has shown buffers can provide 4 functions</a:t>
            </a:r>
          </a:p>
        </p:txBody>
      </p:sp>
      <p:pic>
        <p:nvPicPr>
          <p:cNvPr id="3074" name="Picture 2" descr="Forested riparian buffers protect wildlife habitat, water quality. Photo courtesy USDA NRCS.">
            <a:extLst>
              <a:ext uri="{FF2B5EF4-FFF2-40B4-BE49-F238E27FC236}">
                <a16:creationId xmlns:a16="http://schemas.microsoft.com/office/drawing/2014/main" id="{B3E46B8D-ADF7-0A4D-A89F-3E906482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758" y="1332021"/>
            <a:ext cx="3369791" cy="47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C3D483-72A8-1F46-999F-599BE186EFB2}"/>
              </a:ext>
            </a:extLst>
          </p:cNvPr>
          <p:cNvSpPr/>
          <p:nvPr/>
        </p:nvSpPr>
        <p:spPr>
          <a:xfrm>
            <a:off x="3033093" y="5834400"/>
            <a:ext cx="48463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Montserrat" pitchFamily="2" charset="77"/>
              </a:rPr>
              <a:t>http://</a:t>
            </a:r>
            <a:r>
              <a:rPr lang="en-US" sz="1000" dirty="0" err="1">
                <a:solidFill>
                  <a:srgbClr val="000000"/>
                </a:solidFill>
                <a:latin typeface="Montserrat" pitchFamily="2" charset="77"/>
              </a:rPr>
              <a:t>www.mda.state.mn.us</a:t>
            </a:r>
            <a:r>
              <a:rPr lang="en-US" sz="1000" dirty="0">
                <a:solidFill>
                  <a:srgbClr val="000000"/>
                </a:solidFill>
                <a:latin typeface="Montserrat" pitchFamily="2" charset="77"/>
              </a:rPr>
              <a:t>/protecting/conservation/practices/</a:t>
            </a:r>
            <a:r>
              <a:rPr lang="en-US" sz="1000" dirty="0" err="1">
                <a:solidFill>
                  <a:srgbClr val="000000"/>
                </a:solidFill>
                <a:latin typeface="Montserrat" pitchFamily="2" charset="77"/>
              </a:rPr>
              <a:t>bufferforested.aspx</a:t>
            </a:r>
            <a:endParaRPr lang="en-US" sz="10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357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1. Protect Stream 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01F49-A8DE-444E-A9F5-4D093135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57" y="1389817"/>
            <a:ext cx="11180898" cy="231720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dirty="0">
                <a:latin typeface="Montserrat" pitchFamily="2" charset="77"/>
              </a:rPr>
              <a:t>Vegetation within the buffer slows surface water down</a:t>
            </a:r>
          </a:p>
          <a:p>
            <a:r>
              <a:rPr lang="en-US" sz="2400" dirty="0">
                <a:latin typeface="Montserrat" pitchFamily="2" charset="77"/>
              </a:rPr>
              <a:t>Roots near stream stabilize banks (particularly in bends)</a:t>
            </a:r>
          </a:p>
          <a:p>
            <a:r>
              <a:rPr lang="en-US" sz="2400" dirty="0">
                <a:latin typeface="Montserrat" pitchFamily="2" charset="77"/>
              </a:rPr>
              <a:t>Slower runoff + reinforced streambanks = less erosion</a:t>
            </a:r>
          </a:p>
          <a:p>
            <a:r>
              <a:rPr lang="en-US" sz="2400" dirty="0">
                <a:latin typeface="Montserrat" pitchFamily="2" charset="77"/>
              </a:rPr>
              <a:t>Less streambank erosion = less sediment loss downstream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955EDF-426C-7541-89B9-1A85F4CBC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80" y="3237468"/>
            <a:ext cx="3741351" cy="28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E19099-21F6-2B4F-BB36-28AB23968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879" y="3237468"/>
            <a:ext cx="3742650" cy="28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616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2. Enhance Aquatic Environment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01F49-A8DE-444E-A9F5-4D093135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57" y="1389817"/>
            <a:ext cx="5500986" cy="231720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dirty="0">
                <a:latin typeface="Montserrat" pitchFamily="2" charset="77"/>
              </a:rPr>
              <a:t>Tree canopy provides shade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Temperature control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Higher oxygen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Controls algae</a:t>
            </a:r>
          </a:p>
          <a:p>
            <a:r>
              <a:rPr lang="en-US" sz="2400" dirty="0">
                <a:latin typeface="Montserrat" pitchFamily="2" charset="77"/>
              </a:rPr>
              <a:t>Leaf litter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Carbon and organic nutrients (energy for food web)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Habitat</a:t>
            </a:r>
          </a:p>
          <a:p>
            <a:r>
              <a:rPr lang="en-US" sz="2400" dirty="0">
                <a:latin typeface="Montserrat" pitchFamily="2" charset="77"/>
              </a:rPr>
              <a:t>Coarse woody debris</a:t>
            </a:r>
          </a:p>
          <a:p>
            <a:pPr lvl="1"/>
            <a:r>
              <a:rPr lang="en-US" sz="2000" dirty="0">
                <a:latin typeface="Montserrat" pitchFamily="2" charset="77"/>
              </a:rPr>
              <a:t>Habitat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518C3B5-0B86-C145-8A44-B6FF86637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/>
          <a:stretch/>
        </p:blipFill>
        <p:spPr bwMode="auto">
          <a:xfrm>
            <a:off x="7797114" y="1188216"/>
            <a:ext cx="3814041" cy="22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549393E-5E61-4E45-80AC-A3630CD8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114" y="3634305"/>
            <a:ext cx="3814041" cy="254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32B453F-1FDE-7D42-B78F-7C92ADD0C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83492" y="2415780"/>
            <a:ext cx="2959052" cy="222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7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30256" y="435927"/>
            <a:ext cx="11180899" cy="557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Temperature – Forested Riparian Areas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psl">
            <a:extLst>
              <a:ext uri="{FF2B5EF4-FFF2-40B4-BE49-F238E27FC236}">
                <a16:creationId xmlns:a16="http://schemas.microsoft.com/office/drawing/2014/main" id="{4131D891-3002-2642-BBCF-AF714E8C1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59" y="1794630"/>
            <a:ext cx="6993924" cy="391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30E958-85BB-B04C-9559-EF0F12113D2E}"/>
              </a:ext>
            </a:extLst>
          </p:cNvPr>
          <p:cNvSpPr/>
          <p:nvPr/>
        </p:nvSpPr>
        <p:spPr>
          <a:xfrm>
            <a:off x="1753504" y="5671239"/>
            <a:ext cx="951882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ontserrat" pitchFamily="2" charset="77"/>
              </a:rPr>
              <a:t>Lloyd Swift, US Forest Service </a:t>
            </a:r>
            <a:r>
              <a:rPr lang="en-US" sz="1200" dirty="0" err="1">
                <a:solidFill>
                  <a:srgbClr val="000000"/>
                </a:solidFill>
                <a:latin typeface="Montserrat" pitchFamily="2" charset="77"/>
              </a:rPr>
              <a:t>Coweeta</a:t>
            </a:r>
            <a:r>
              <a:rPr lang="en-US" sz="1200" dirty="0">
                <a:solidFill>
                  <a:srgbClr val="000000"/>
                </a:solidFill>
                <a:latin typeface="Montserrat" pitchFamily="2" charset="77"/>
              </a:rPr>
              <a:t> Hydrologic Laboratory – 135 ac </a:t>
            </a:r>
            <a:r>
              <a:rPr lang="en-US" sz="1200" dirty="0" err="1">
                <a:solidFill>
                  <a:srgbClr val="000000"/>
                </a:solidFill>
                <a:latin typeface="Montserrat" pitchFamily="2" charset="77"/>
              </a:rPr>
              <a:t>clearcut</a:t>
            </a:r>
            <a:r>
              <a:rPr lang="en-US" sz="1200" dirty="0">
                <a:solidFill>
                  <a:srgbClr val="000000"/>
                </a:solidFill>
                <a:latin typeface="Montserrat" pitchFamily="2" charset="77"/>
              </a:rPr>
              <a:t> in mixed hardwood forest, 40 ft wide riparian buffer, N-S oriented first order stream, Pisgah National Forest near Brevard, NC</a:t>
            </a: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DFC51E-B5CB-5A4A-A899-4E7B7D083698}"/>
              </a:ext>
            </a:extLst>
          </p:cNvPr>
          <p:cNvSpPr/>
          <p:nvPr/>
        </p:nvSpPr>
        <p:spPr>
          <a:xfrm>
            <a:off x="524256" y="1177105"/>
            <a:ext cx="107480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" pitchFamily="2" charset="77"/>
              </a:rPr>
              <a:t>Effects of Clearcut Timber Harvesting on stream temperature</a:t>
            </a: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273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BBA07A7D-82AD-FE40-9BAD-0AD8B9DF626C}"/>
              </a:ext>
            </a:extLst>
          </p:cNvPr>
          <p:cNvSpPr txBox="1">
            <a:spLocks/>
          </p:cNvSpPr>
          <p:nvPr/>
        </p:nvSpPr>
        <p:spPr>
          <a:xfrm>
            <a:off x="453406" y="186490"/>
            <a:ext cx="11761744" cy="851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4584"/>
                </a:solidFill>
                <a:latin typeface="Montserrat" pitchFamily="2" charset="77"/>
              </a:rPr>
              <a:t>3. Reduce Sediment and Phosphorus                        from Surface Runoff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22E76-76D9-0640-8C27-CF02E2DB62EE}"/>
              </a:ext>
            </a:extLst>
          </p:cNvPr>
          <p:cNvSpPr txBox="1"/>
          <p:nvPr/>
        </p:nvSpPr>
        <p:spPr>
          <a:xfrm>
            <a:off x="0" y="6486144"/>
            <a:ext cx="12192000" cy="369332"/>
          </a:xfrm>
          <a:prstGeom prst="rect">
            <a:avLst/>
          </a:prstGeom>
          <a:solidFill>
            <a:srgbClr val="1C4584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4584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52A9A-67AB-2C49-9843-24C06FCC6D99}"/>
              </a:ext>
            </a:extLst>
          </p:cNvPr>
          <p:cNvCxnSpPr/>
          <p:nvPr/>
        </p:nvCxnSpPr>
        <p:spPr>
          <a:xfrm>
            <a:off x="524256" y="1090678"/>
            <a:ext cx="11301984" cy="0"/>
          </a:xfrm>
          <a:prstGeom prst="line">
            <a:avLst/>
          </a:prstGeom>
          <a:ln w="19050">
            <a:solidFill>
              <a:srgbClr val="1C45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3356D602-BB81-DD47-927C-0504A25F9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1" y="1642440"/>
            <a:ext cx="5740357" cy="40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D03A2CF-216A-A849-8F04-B4FDDE9C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52" y="1642440"/>
            <a:ext cx="5740357" cy="409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532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1454</Words>
  <Application>Microsoft Macintosh PowerPoint</Application>
  <PresentationFormat>Widescreen</PresentationFormat>
  <Paragraphs>302</Paragraphs>
  <Slides>25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Montserrat</vt:lpstr>
      <vt:lpstr>Montserrat Medium</vt:lpstr>
      <vt:lpstr>Times New Roman</vt:lpstr>
      <vt:lpstr>Verdana</vt:lpstr>
      <vt:lpstr>Office Theme</vt:lpstr>
      <vt:lpstr>Clip</vt:lpstr>
      <vt:lpstr>Riparian Buffers for Water Resource Protection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Fullmer,Grace</dc:creator>
  <cp:lastModifiedBy>Fullmer,Grace</cp:lastModifiedBy>
  <cp:revision>29</cp:revision>
  <dcterms:created xsi:type="dcterms:W3CDTF">2021-01-21T21:23:14Z</dcterms:created>
  <dcterms:modified xsi:type="dcterms:W3CDTF">2021-01-29T20:15:52Z</dcterms:modified>
</cp:coreProperties>
</file>